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6"/>
    <p:sldMasterId id="2147483718" r:id="rId7"/>
    <p:sldMasterId id="2147483737" r:id="rId8"/>
    <p:sldMasterId id="2147483740" r:id="rId9"/>
    <p:sldMasterId id="2147483743" r:id="rId10"/>
    <p:sldMasterId id="2147483752" r:id="rId11"/>
    <p:sldMasterId id="2147483760" r:id="rId12"/>
    <p:sldMasterId id="2147483767" r:id="rId13"/>
    <p:sldMasterId id="2147483781" r:id="rId14"/>
    <p:sldMasterId id="2147483788" r:id="rId15"/>
  </p:sldMasterIdLst>
  <p:notesMasterIdLst>
    <p:notesMasterId r:id="rId49"/>
  </p:notesMasterIdLst>
  <p:handoutMasterIdLst>
    <p:handoutMasterId r:id="rId50"/>
  </p:handoutMasterIdLst>
  <p:sldIdLst>
    <p:sldId id="261" r:id="rId16"/>
    <p:sldId id="1081" r:id="rId17"/>
    <p:sldId id="267" r:id="rId18"/>
    <p:sldId id="309" r:id="rId19"/>
    <p:sldId id="325" r:id="rId20"/>
    <p:sldId id="326" r:id="rId21"/>
    <p:sldId id="328" r:id="rId22"/>
    <p:sldId id="332" r:id="rId23"/>
    <p:sldId id="333" r:id="rId24"/>
    <p:sldId id="334" r:id="rId25"/>
    <p:sldId id="882" r:id="rId26"/>
    <p:sldId id="338" r:id="rId27"/>
    <p:sldId id="366" r:id="rId28"/>
    <p:sldId id="875" r:id="rId29"/>
    <p:sldId id="374" r:id="rId30"/>
    <p:sldId id="682" r:id="rId31"/>
    <p:sldId id="983" r:id="rId32"/>
    <p:sldId id="269" r:id="rId33"/>
    <p:sldId id="1075" r:id="rId34"/>
    <p:sldId id="345" r:id="rId35"/>
    <p:sldId id="821" r:id="rId36"/>
    <p:sldId id="10465" r:id="rId37"/>
    <p:sldId id="811" r:id="rId38"/>
    <p:sldId id="812" r:id="rId39"/>
    <p:sldId id="1029" r:id="rId40"/>
    <p:sldId id="813" r:id="rId41"/>
    <p:sldId id="1087" r:id="rId42"/>
    <p:sldId id="1115" r:id="rId43"/>
    <p:sldId id="770" r:id="rId44"/>
    <p:sldId id="1065" r:id="rId45"/>
    <p:sldId id="1063" r:id="rId46"/>
    <p:sldId id="759" r:id="rId47"/>
    <p:sldId id="10431" r:id="rId4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4" userDrawn="1">
          <p15:clr>
            <a:srgbClr val="A4A3A4"/>
          </p15:clr>
        </p15:guide>
        <p15:guide id="3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CE801F-7764-4459-6F9A-758484F4594B}" name="Katie Arteaga" initials="KA" userId="S::Katie.Arteaga@pacificsource.com::1662cc06-396d-4f2f-ada6-7698fa60e411" providerId="AD"/>
  <p188:author id="{84242429-C0EE-37DA-6299-DC3469DE06BC}" name="Kelly Edmondson" initials="KE" userId="S::Kelly.Edmondson@pacificsource.com::95de04e7-c6ae-46fa-af1e-0dfdab6e5226" providerId="AD"/>
  <p188:author id="{4CE7143E-9A82-B31A-6FA0-ABE5C27E710C}" name="Nick Reed" initials="NR" userId="S::Nick.Reed@pacificsource.com::717c3d69-2258-4243-a875-eff826bd2066" providerId="AD"/>
  <p188:author id="{3ABEEB58-61BB-9974-0F1E-32EEA7821BE2}" name="Lacee Pickett" initials="LP" userId="S::Lacee.Pickett@pacificsource.com::6107d32a-24fb-4ca5-9f49-3fc606510edb" providerId="AD"/>
  <p188:author id="{DDC0919A-D8A3-EAAC-AD88-05F4A04EA682}" name="Kelly Eastlund" initials="KE" userId="S::Kelly.Eastlund@pacificsource.com::fe426055-7ad7-48a5-8695-51ea4097527f" providerId="AD"/>
  <p188:author id="{4C196CD7-947F-D78B-CF32-9F560C7540D9}" name="Liz Blodgett" initials="LB" userId="S::Liz.Blodgett@pacificsource.com::4494a715-19be-4e68-8697-b1fdf34cd829" providerId="AD"/>
  <p188:author id="{0D841EF8-81FB-64A9-4903-6669FE1B9EFC}" name="Suzie" initials="S" userId="S::Suzie.Owen@pacificsource.com::9787633f-0e7a-424a-a157-be1df2e9c7b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elly Eastlund" initials="KE" lastIdx="70" clrIdx="6">
    <p:extLst>
      <p:ext uri="{19B8F6BF-5375-455C-9EA6-DF929625EA0E}">
        <p15:presenceInfo xmlns:p15="http://schemas.microsoft.com/office/powerpoint/2012/main" userId="S::Kelly.Eastlund@pacificsource.com::fe426055-7ad7-48a5-8695-51ea4097527f" providerId="AD"/>
      </p:ext>
    </p:extLst>
  </p:cmAuthor>
  <p:cmAuthor id="1" name="Nick Reed" initials="NR" lastIdx="1" clrIdx="0">
    <p:extLst>
      <p:ext uri="{19B8F6BF-5375-455C-9EA6-DF929625EA0E}">
        <p15:presenceInfo xmlns:p15="http://schemas.microsoft.com/office/powerpoint/2012/main" userId="Nick Reed" providerId="None"/>
      </p:ext>
    </p:extLst>
  </p:cmAuthor>
  <p:cmAuthor id="8" name="Ann Hammer" initials="AH" lastIdx="6" clrIdx="7">
    <p:extLst>
      <p:ext uri="{19B8F6BF-5375-455C-9EA6-DF929625EA0E}">
        <p15:presenceInfo xmlns:p15="http://schemas.microsoft.com/office/powerpoint/2012/main" userId="S::Ann.Hammer@pacificsource.com::13ae4519-6836-4487-9ab8-571d90820725" providerId="AD"/>
      </p:ext>
    </p:extLst>
  </p:cmAuthor>
  <p:cmAuthor id="2" name="Lacee Pickett" initials="LP" lastIdx="1" clrIdx="1">
    <p:extLst>
      <p:ext uri="{19B8F6BF-5375-455C-9EA6-DF929625EA0E}">
        <p15:presenceInfo xmlns:p15="http://schemas.microsoft.com/office/powerpoint/2012/main" userId="S-1-5-21-1248489067-1243154415-1179000955-23229" providerId="AD"/>
      </p:ext>
    </p:extLst>
  </p:cmAuthor>
  <p:cmAuthor id="9" name="Katie Parentice" initials="KP" lastIdx="3" clrIdx="8">
    <p:extLst>
      <p:ext uri="{19B8F6BF-5375-455C-9EA6-DF929625EA0E}">
        <p15:presenceInfo xmlns:p15="http://schemas.microsoft.com/office/powerpoint/2012/main" userId="S::Katie.Parentice@pacificsource.com::db54c7fe-7267-426e-8143-a3c27d35e58d" providerId="AD"/>
      </p:ext>
    </p:extLst>
  </p:cmAuthor>
  <p:cmAuthor id="3" name="Darci Pescosolido" initials="DP" lastIdx="11" clrIdx="2">
    <p:extLst>
      <p:ext uri="{19B8F6BF-5375-455C-9EA6-DF929625EA0E}">
        <p15:presenceInfo xmlns:p15="http://schemas.microsoft.com/office/powerpoint/2012/main" userId="Darci Pescosolido" providerId="None"/>
      </p:ext>
    </p:extLst>
  </p:cmAuthor>
  <p:cmAuthor id="4" name="Katie Arteaga" initials="KA" lastIdx="60" clrIdx="3">
    <p:extLst>
      <p:ext uri="{19B8F6BF-5375-455C-9EA6-DF929625EA0E}">
        <p15:presenceInfo xmlns:p15="http://schemas.microsoft.com/office/powerpoint/2012/main" userId="S::Katie.Arteaga@pacificsource.com::1662cc06-396d-4f2f-ada6-7698fa60e411" providerId="AD"/>
      </p:ext>
    </p:extLst>
  </p:cmAuthor>
  <p:cmAuthor id="5" name="Kelly Edmondson" initials="KE" lastIdx="2" clrIdx="4">
    <p:extLst>
      <p:ext uri="{19B8F6BF-5375-455C-9EA6-DF929625EA0E}">
        <p15:presenceInfo xmlns:p15="http://schemas.microsoft.com/office/powerpoint/2012/main" userId="S::Kelly.Edmondson@pacificsource.com::95de04e7-c6ae-46fa-af1e-0dfdab6e5226" providerId="AD"/>
      </p:ext>
    </p:extLst>
  </p:cmAuthor>
  <p:cmAuthor id="6" name="Layne Croney" initials="LC [2]" lastIdx="9" clrIdx="5">
    <p:extLst>
      <p:ext uri="{19B8F6BF-5375-455C-9EA6-DF929625EA0E}">
        <p15:presenceInfo xmlns:p15="http://schemas.microsoft.com/office/powerpoint/2012/main" userId="S::Layne.Croney@pacificsource.com::5f7be5d2-eee9-4446-8ac9-fa2d555b35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B5B"/>
    <a:srgbClr val="FF5050"/>
    <a:srgbClr val="C00000"/>
    <a:srgbClr val="990033"/>
    <a:srgbClr val="A50021"/>
    <a:srgbClr val="21578A"/>
    <a:srgbClr val="4D4D4D"/>
    <a:srgbClr val="B988DC"/>
    <a:srgbClr val="FF6600"/>
    <a:srgbClr val="020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00" autoAdjust="0"/>
    <p:restoredTop sz="72091" autoAdjust="0"/>
  </p:normalViewPr>
  <p:slideViewPr>
    <p:cSldViewPr snapToGrid="0" showGuides="1">
      <p:cViewPr varScale="1">
        <p:scale>
          <a:sx n="104" d="100"/>
          <a:sy n="104" d="100"/>
        </p:scale>
        <p:origin x="132" y="684"/>
      </p:cViewPr>
      <p:guideLst>
        <p:guide pos="3864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viewProps" Target="viewProps.xml"/><Relationship Id="rId5" Type="http://schemas.openxmlformats.org/officeDocument/2006/relationships/customXml" Target="../customXml/item5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microsoft.com/office/2018/10/relationships/authors" Target="authors.xml"/><Relationship Id="rId8" Type="http://schemas.openxmlformats.org/officeDocument/2006/relationships/slideMaster" Target="slideMasters/slideMaster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Consistently lower per</a:t>
            </a:r>
            <a:r>
              <a:rPr lang="en-US" sz="2000" b="1" baseline="0" dirty="0">
                <a:solidFill>
                  <a:schemeClr val="tx1"/>
                </a:solidFill>
              </a:rPr>
              <a:t> member per month cost compared to  </a:t>
            </a:r>
            <a:r>
              <a:rPr lang="en-US" sz="2000" b="1" dirty="0">
                <a:solidFill>
                  <a:schemeClr val="tx1"/>
                </a:solidFill>
              </a:rPr>
              <a:t>benchmark</a:t>
            </a:r>
            <a:endParaRPr lang="en-US" sz="20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0009042912878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844399305876525E-2"/>
          <c:y val="0.1307466257952743"/>
          <c:w val="0.97174232152707163"/>
          <c:h val="0.62596482721034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PacificSource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Medicaid</c:v>
                </c:pt>
                <c:pt idx="1">
                  <c:v>Medicare Retail</c:v>
                </c:pt>
                <c:pt idx="2">
                  <c:v>Medicare D-SNP</c:v>
                </c:pt>
                <c:pt idx="3">
                  <c:v>Commercial Exchange</c:v>
                </c:pt>
                <c:pt idx="4">
                  <c:v>Commercial &amp; ASO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62.32</c:v>
                </c:pt>
                <c:pt idx="1">
                  <c:v>222.57</c:v>
                </c:pt>
                <c:pt idx="2">
                  <c:v>662.83</c:v>
                </c:pt>
                <c:pt idx="3">
                  <c:v>131.22</c:v>
                </c:pt>
                <c:pt idx="4">
                  <c:v>105.21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D1-49D8-920F-45A8D2B679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Medicaid</c:v>
                </c:pt>
                <c:pt idx="1">
                  <c:v>Medicare Retail</c:v>
                </c:pt>
                <c:pt idx="2">
                  <c:v>Medicare D-SNP</c:v>
                </c:pt>
                <c:pt idx="3">
                  <c:v>Commercial Exchange</c:v>
                </c:pt>
                <c:pt idx="4">
                  <c:v>Commercial &amp; ASO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64.44</c:v>
                </c:pt>
                <c:pt idx="1">
                  <c:v>391.56</c:v>
                </c:pt>
                <c:pt idx="2">
                  <c:v>900</c:v>
                </c:pt>
                <c:pt idx="3">
                  <c:v>187.9</c:v>
                </c:pt>
                <c:pt idx="4">
                  <c:v>187.52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D1-49D8-920F-45A8D2B679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1221360"/>
        <c:axId val="382993712"/>
      </c:barChart>
      <c:catAx>
        <c:axId val="99122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993712"/>
        <c:crosses val="autoZero"/>
        <c:auto val="1"/>
        <c:lblAlgn val="ctr"/>
        <c:lblOffset val="100"/>
        <c:noMultiLvlLbl val="0"/>
      </c:catAx>
      <c:valAx>
        <c:axId val="382993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9122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0524869-0AF4-4D8B-9062-94CD4A751D4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DD16AC6-E89A-472B-B08B-A83EE1749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95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BFA8D5F-CD15-4497-A2DC-8CB073B53FB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596CE54-D1CD-4C5B-BC6C-F31165B47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0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CE54-D1CD-4C5B-BC6C-F31165B479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78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endParaRPr lang="en-US" sz="1800" b="1" i="0" u="none" strike="noStrike" baseline="30000" dirty="0">
              <a:solidFill>
                <a:srgbClr val="000000"/>
              </a:solidFill>
              <a:latin typeface="Univers LT 45 Light" panose="0200040303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6CE54-D1CD-4C5B-BC6C-F31165B479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645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6CE54-D1CD-4C5B-BC6C-F31165B479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07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6CE54-D1CD-4C5B-BC6C-F31165B479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91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CE54-D1CD-4C5B-BC6C-F31165B479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47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6CE54-D1CD-4C5B-BC6C-F31165B479C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5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370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CE54-D1CD-4C5B-BC6C-F31165B479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4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6CE54-D1CD-4C5B-BC6C-F31165B479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06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6CE54-D1CD-4C5B-BC6C-F31165B479C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5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613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rgbClr val="5D5B5B"/>
              </a:solidFill>
              <a:latin typeface="Arial Bold"/>
              <a:cs typeface="Arial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6CE54-D1CD-4C5B-BC6C-F31165B479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3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6CE54-D1CD-4C5B-BC6C-F31165B479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5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6CE54-D1CD-4C5B-BC6C-F31165B479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678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6CE54-D1CD-4C5B-BC6C-F31165B479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7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6CE54-D1CD-4C5B-BC6C-F31165B479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922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6CE54-D1CD-4C5B-BC6C-F31165B479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24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27B38-34DD-44C3-8D40-CD541B96B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010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0B032-5DFB-42EA-B147-E71BAABE6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285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0B032-5DFB-42EA-B147-E71BAABE6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6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0B032-5DFB-42EA-B147-E71BAABE6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551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B39BC-CE9C-4667-9135-A09B3B861B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007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6CE54-D1CD-4C5B-BC6C-F31165B479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542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6CE54-D1CD-4C5B-BC6C-F31165B479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227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6CE54-D1CD-4C5B-BC6C-F31165B479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4116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355F4-D3EF-4A64-A967-10991C8FA1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468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6CE54-D1CD-4C5B-BC6C-F31165B479C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1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6CE54-D1CD-4C5B-BC6C-F31165B479C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6CE54-D1CD-4C5B-BC6C-F31165B479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84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6CE54-D1CD-4C5B-BC6C-F31165B479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24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6CE54-D1CD-4C5B-BC6C-F31165B479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914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endParaRPr lang="en-US" sz="1800" b="0" i="0" u="none" strike="noStrike" baseline="30000" dirty="0">
              <a:solidFill>
                <a:srgbClr val="A9B532"/>
              </a:solidFill>
              <a:effectLst/>
              <a:latin typeface="Univers Light" panose="020B0403020202020204" pitchFamily="34" charset="0"/>
              <a:ea typeface="Calibri" panose="020F0502020204030204" pitchFamily="34" charset="0"/>
              <a:cs typeface="Univers LT 47 Condensed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6CE54-D1CD-4C5B-BC6C-F31165B479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46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endParaRPr lang="en-US" sz="1800" b="1" i="0" u="none" strike="noStrike" baseline="30000" dirty="0">
              <a:solidFill>
                <a:srgbClr val="000000"/>
              </a:solidFill>
              <a:latin typeface="Univers LT 45 Light" panose="0200040303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6CE54-D1CD-4C5B-BC6C-F31165B479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02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6CE54-D1CD-4C5B-BC6C-F31165B479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30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ultiple 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5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36" y="5312568"/>
            <a:ext cx="2081122" cy="1171576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19125" y="5162551"/>
            <a:ext cx="8601075" cy="152876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21578A"/>
                </a:solidFill>
              </a:defRPr>
            </a:lvl1pPr>
            <a:lvl2pPr marL="457200" indent="0">
              <a:buNone/>
              <a:defRPr sz="4800" b="1">
                <a:solidFill>
                  <a:srgbClr val="21578A"/>
                </a:solidFill>
              </a:defRPr>
            </a:lvl2pPr>
            <a:lvl3pPr marL="914400" indent="0">
              <a:buNone/>
              <a:defRPr sz="4800" b="1">
                <a:solidFill>
                  <a:srgbClr val="21578A"/>
                </a:solidFill>
              </a:defRPr>
            </a:lvl3pPr>
            <a:lvl4pPr marL="1371600" indent="0">
              <a:buNone/>
              <a:defRPr sz="4800" b="1">
                <a:solidFill>
                  <a:srgbClr val="21578A"/>
                </a:solidFill>
              </a:defRPr>
            </a:lvl4pPr>
            <a:lvl5pPr marL="1828800" indent="0">
              <a:buNone/>
              <a:defRPr sz="4800" b="1">
                <a:solidFill>
                  <a:srgbClr val="21578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43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2157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04901" y="3162300"/>
            <a:ext cx="5400674" cy="3086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10550" y="3419475"/>
            <a:ext cx="2552700" cy="24860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57275" y="542925"/>
            <a:ext cx="9906001" cy="1922464"/>
          </a:xfrm>
          <a:prstGeom prst="callout1">
            <a:avLst>
              <a:gd name="adj1" fmla="val 112360"/>
              <a:gd name="adj2" fmla="val 100178"/>
              <a:gd name="adj3" fmla="val 111994"/>
              <a:gd name="adj4" fmla="val 1045"/>
            </a:avLst>
          </a:prstGeom>
          <a:ln w="25400">
            <a:solidFill>
              <a:schemeClr val="bg2"/>
            </a:solidFill>
          </a:ln>
        </p:spPr>
        <p:txBody>
          <a:bodyPr anchor="b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4C2A5F-CD04-422E-A0D4-0E5B25805853}" type="datetime1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04901" y="3162300"/>
            <a:ext cx="5400674" cy="3086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rgbClr val="21578A"/>
                </a:solidFill>
              </a:defRPr>
            </a:lvl1pPr>
            <a:lvl2pPr>
              <a:defRPr>
                <a:solidFill>
                  <a:srgbClr val="21578A"/>
                </a:solidFill>
              </a:defRPr>
            </a:lvl2pPr>
            <a:lvl3pPr>
              <a:defRPr>
                <a:solidFill>
                  <a:srgbClr val="21578A"/>
                </a:solidFill>
              </a:defRPr>
            </a:lvl3pPr>
            <a:lvl4pPr>
              <a:defRPr>
                <a:solidFill>
                  <a:srgbClr val="21578A"/>
                </a:solidFill>
              </a:defRPr>
            </a:lvl4pPr>
            <a:lvl5pPr>
              <a:defRPr>
                <a:solidFill>
                  <a:srgbClr val="21578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55511" y="542925"/>
            <a:ext cx="9906001" cy="1922464"/>
          </a:xfrm>
          <a:prstGeom prst="callout1">
            <a:avLst>
              <a:gd name="adj1" fmla="val 112360"/>
              <a:gd name="adj2" fmla="val 100178"/>
              <a:gd name="adj3" fmla="val 111994"/>
              <a:gd name="adj4" fmla="val 1045"/>
            </a:avLst>
          </a:prstGeom>
          <a:ln w="6350">
            <a:solidFill>
              <a:schemeClr val="bg2"/>
            </a:solidFill>
          </a:ln>
        </p:spPr>
        <p:txBody>
          <a:bodyPr anchor="b"/>
          <a:lstStyle>
            <a:lvl1pPr marL="0" indent="0">
              <a:buNone/>
              <a:defRPr sz="4800" b="1">
                <a:solidFill>
                  <a:srgbClr val="21578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10550" y="3419475"/>
            <a:ext cx="2552700" cy="24860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1C4A30-7D6B-4955-B537-6C599E99E83A}" type="datetime1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11/4/2024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E4D214-9A69-4CE2-AAC8-F33EAC1FCFEC}" type="slidenum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2157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04901" y="3162300"/>
            <a:ext cx="5400674" cy="3086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10550" y="3419475"/>
            <a:ext cx="2552700" cy="24860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57275" y="542925"/>
            <a:ext cx="9906001" cy="1922464"/>
          </a:xfrm>
          <a:prstGeom prst="callout1">
            <a:avLst>
              <a:gd name="adj1" fmla="val 112360"/>
              <a:gd name="adj2" fmla="val 100178"/>
              <a:gd name="adj3" fmla="val 111994"/>
              <a:gd name="adj4" fmla="val 1045"/>
            </a:avLst>
          </a:prstGeom>
          <a:ln w="6350">
            <a:solidFill>
              <a:schemeClr val="bg2"/>
            </a:solidFill>
          </a:ln>
        </p:spPr>
        <p:txBody>
          <a:bodyPr anchor="b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E4D214-9A69-4CE2-AAC8-F33EAC1FCFEC}" type="slidenum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4C2A5F-CD04-422E-A0D4-0E5B25805853}" type="datetime1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11/4/2024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66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C0469E-452B-4B4E-B3E8-52E9077F43DC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31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Layou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8F71-5CD7-4737-B981-AD9174B78C1F}" type="datetime1">
              <a:rPr lang="en-US" smtClean="0"/>
              <a:t>11/4/2024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8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267450" y="1825625"/>
            <a:ext cx="508635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3C42212-57CC-40E9-9EE2-9B067DC032BB}" type="datetime1">
              <a:rPr lang="en-US" smtClean="0"/>
              <a:t>11/4/2024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54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334125" y="1825625"/>
            <a:ext cx="5019675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4502260-A6E6-47DD-B585-BBD38979B575}" type="datetime1">
              <a:rPr lang="en-US" smtClean="0"/>
              <a:t>11/4/2024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42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4129A2-F0EC-43A8-BFB5-65A100E761E5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C0469E-452B-4B4E-B3E8-52E9077F43DC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49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Layou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8F71-5CD7-4737-B981-AD9174B78C1F}" type="datetime1">
              <a:rPr lang="en-US" smtClean="0"/>
              <a:t>11/4/2024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6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ealth Pl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5527597"/>
            <a:ext cx="1600200" cy="815615"/>
          </a:xfrm>
          <a:prstGeom prst="rect">
            <a:avLst/>
          </a:prstGeom>
        </p:spPr>
      </p:pic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5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19125" y="5162551"/>
            <a:ext cx="8601075" cy="152876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800" b="1">
                <a:solidFill>
                  <a:srgbClr val="21578A"/>
                </a:solidFill>
              </a:defRPr>
            </a:lvl1pPr>
            <a:lvl2pPr marL="457200" indent="0">
              <a:buNone/>
              <a:defRPr sz="4800" b="1">
                <a:solidFill>
                  <a:srgbClr val="21578A"/>
                </a:solidFill>
              </a:defRPr>
            </a:lvl2pPr>
            <a:lvl3pPr marL="914400" indent="0">
              <a:buNone/>
              <a:defRPr sz="4800" b="1">
                <a:solidFill>
                  <a:srgbClr val="21578A"/>
                </a:solidFill>
              </a:defRPr>
            </a:lvl3pPr>
            <a:lvl4pPr marL="1371600" indent="0">
              <a:buNone/>
              <a:defRPr sz="4800" b="1">
                <a:solidFill>
                  <a:srgbClr val="21578A"/>
                </a:solidFill>
              </a:defRPr>
            </a:lvl4pPr>
            <a:lvl5pPr marL="1828800" indent="0">
              <a:buNone/>
              <a:defRPr sz="4800" b="1">
                <a:solidFill>
                  <a:srgbClr val="21578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217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267450" y="1825625"/>
            <a:ext cx="508635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3C42212-57CC-40E9-9EE2-9B067DC032BB}" type="datetime1">
              <a:rPr lang="en-US" smtClean="0"/>
              <a:t>11/4/2024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3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334125" y="1825625"/>
            <a:ext cx="5019675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4502260-A6E6-47DD-B585-BBD38979B575}" type="datetime1">
              <a:rPr lang="en-US" smtClean="0"/>
              <a:t>11/4/2024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88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4129A2-F0EC-43A8-BFB5-65A100E761E5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5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4D214-9A69-4CE2-AAC8-F33EAC1FCFEC}" type="slidenum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C0469E-452B-4B4E-B3E8-52E9077F43DC}" type="datetime1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11/4/2024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63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Layou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8F71-5CD7-4737-B981-AD9174B78C1F}" type="datetime1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11/4/2024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D214-9A69-4CE2-AAC8-F33EAC1FCFEC}" type="slidenum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32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267450" y="1825625"/>
            <a:ext cx="508635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E4D214-9A69-4CE2-AAC8-F33EAC1FCFEC}" type="slidenum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3C42212-57CC-40E9-9EE2-9B067DC032BB}" type="datetime1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11/4/2024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33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334125" y="1825625"/>
            <a:ext cx="5019675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E4D214-9A69-4CE2-AAC8-F33EAC1FCFEC}" type="slidenum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4502260-A6E6-47DD-B585-BBD38979B575}" type="datetime1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11/4/2024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77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4D214-9A69-4CE2-AAC8-F33EAC1FCFEC}" type="slidenum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4129A2-F0EC-43A8-BFB5-65A100E761E5}" type="datetime1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11/4/2024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62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PSH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2938-CFF0-46D9-B178-8F312B00B744}" type="datetime1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11/4/2024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1A08-FA45-45B8-886A-EBF065DFB193}" type="slidenum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13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-117" y="-2019"/>
            <a:ext cx="8540044" cy="6861706"/>
          </a:xfrm>
          <a:custGeom>
            <a:avLst/>
            <a:gdLst>
              <a:gd name="connsiteX0" fmla="*/ 2015679 w 6053141"/>
              <a:gd name="connsiteY0" fmla="*/ 113 h 6699280"/>
              <a:gd name="connsiteX1" fmla="*/ 2317400 w 6053141"/>
              <a:gd name="connsiteY1" fmla="*/ 8151 h 6699280"/>
              <a:gd name="connsiteX2" fmla="*/ 2341699 w 6053141"/>
              <a:gd name="connsiteY2" fmla="*/ 10251 h 6699280"/>
              <a:gd name="connsiteX3" fmla="*/ 2430904 w 6053141"/>
              <a:gd name="connsiteY3" fmla="*/ 11336 h 6699280"/>
              <a:gd name="connsiteX4" fmla="*/ 6053141 w 6053141"/>
              <a:gd name="connsiteY4" fmla="*/ 3250027 h 6699280"/>
              <a:gd name="connsiteX5" fmla="*/ 3781429 w 6053141"/>
              <a:gd name="connsiteY5" fmla="*/ 5897183 h 6699280"/>
              <a:gd name="connsiteX6" fmla="*/ 3740473 w 6053141"/>
              <a:gd name="connsiteY6" fmla="*/ 5894630 h 6699280"/>
              <a:gd name="connsiteX7" fmla="*/ 3709989 w 6053141"/>
              <a:gd name="connsiteY7" fmla="*/ 5896783 h 6699280"/>
              <a:gd name="connsiteX8" fmla="*/ 2676966 w 6053141"/>
              <a:gd name="connsiteY8" fmla="*/ 5378035 h 6699280"/>
              <a:gd name="connsiteX9" fmla="*/ 2609851 w 6053141"/>
              <a:gd name="connsiteY9" fmla="*/ 5292709 h 6699280"/>
              <a:gd name="connsiteX10" fmla="*/ 2609851 w 6053141"/>
              <a:gd name="connsiteY10" fmla="*/ 5309816 h 6699280"/>
              <a:gd name="connsiteX11" fmla="*/ 2615655 w 6053141"/>
              <a:gd name="connsiteY11" fmla="*/ 5341012 h 6699280"/>
              <a:gd name="connsiteX12" fmla="*/ 3810000 w 6053141"/>
              <a:gd name="connsiteY12" fmla="*/ 6699280 h 6699280"/>
              <a:gd name="connsiteX13" fmla="*/ 2609851 w 6053141"/>
              <a:gd name="connsiteY13" fmla="*/ 6699280 h 6699280"/>
              <a:gd name="connsiteX14" fmla="*/ 2609850 w 6053141"/>
              <a:gd name="connsiteY14" fmla="*/ 6699280 h 6699280"/>
              <a:gd name="connsiteX15" fmla="*/ 0 w 6053141"/>
              <a:gd name="connsiteY15" fmla="*/ 6699280 h 6699280"/>
              <a:gd name="connsiteX16" fmla="*/ 0 w 6053141"/>
              <a:gd name="connsiteY16" fmla="*/ 593548 h 6699280"/>
              <a:gd name="connsiteX17" fmla="*/ 40436 w 6053141"/>
              <a:gd name="connsiteY17" fmla="*/ 562142 h 6699280"/>
              <a:gd name="connsiteX18" fmla="*/ 1482948 w 6053141"/>
              <a:gd name="connsiteY18" fmla="*/ 29198 h 6699280"/>
              <a:gd name="connsiteX19" fmla="*/ 2015679 w 6053141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89755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89755 h 6699280"/>
              <a:gd name="connsiteX13" fmla="*/ 2609851 w 6081716"/>
              <a:gd name="connsiteY13" fmla="*/ 6699280 h 6699280"/>
              <a:gd name="connsiteX14" fmla="*/ 2609850 w 6081716"/>
              <a:gd name="connsiteY14" fmla="*/ 6689755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89755 h 6699280"/>
              <a:gd name="connsiteX13" fmla="*/ 2609851 w 6081716"/>
              <a:gd name="connsiteY13" fmla="*/ 6699280 h 6699280"/>
              <a:gd name="connsiteX14" fmla="*/ 2609850 w 6081716"/>
              <a:gd name="connsiteY14" fmla="*/ 6689755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121547 w 6187584"/>
              <a:gd name="connsiteY0" fmla="*/ 113 h 6699280"/>
              <a:gd name="connsiteX1" fmla="*/ 2423268 w 6187584"/>
              <a:gd name="connsiteY1" fmla="*/ 8151 h 6699280"/>
              <a:gd name="connsiteX2" fmla="*/ 2447567 w 6187584"/>
              <a:gd name="connsiteY2" fmla="*/ 10251 h 6699280"/>
              <a:gd name="connsiteX3" fmla="*/ 2536772 w 6187584"/>
              <a:gd name="connsiteY3" fmla="*/ 11336 h 6699280"/>
              <a:gd name="connsiteX4" fmla="*/ 6187584 w 6187584"/>
              <a:gd name="connsiteY4" fmla="*/ 3269077 h 6699280"/>
              <a:gd name="connsiteX5" fmla="*/ 3887297 w 6187584"/>
              <a:gd name="connsiteY5" fmla="*/ 5897183 h 6699280"/>
              <a:gd name="connsiteX6" fmla="*/ 3846341 w 6187584"/>
              <a:gd name="connsiteY6" fmla="*/ 5894630 h 6699280"/>
              <a:gd name="connsiteX7" fmla="*/ 3815857 w 6187584"/>
              <a:gd name="connsiteY7" fmla="*/ 5896783 h 6699280"/>
              <a:gd name="connsiteX8" fmla="*/ 2782834 w 6187584"/>
              <a:gd name="connsiteY8" fmla="*/ 5378035 h 6699280"/>
              <a:gd name="connsiteX9" fmla="*/ 2715719 w 6187584"/>
              <a:gd name="connsiteY9" fmla="*/ 5292709 h 6699280"/>
              <a:gd name="connsiteX10" fmla="*/ 2715719 w 6187584"/>
              <a:gd name="connsiteY10" fmla="*/ 5309816 h 6699280"/>
              <a:gd name="connsiteX11" fmla="*/ 2721523 w 6187584"/>
              <a:gd name="connsiteY11" fmla="*/ 5341012 h 6699280"/>
              <a:gd name="connsiteX12" fmla="*/ 3915868 w 6187584"/>
              <a:gd name="connsiteY12" fmla="*/ 6689755 h 6699280"/>
              <a:gd name="connsiteX13" fmla="*/ 2715719 w 6187584"/>
              <a:gd name="connsiteY13" fmla="*/ 6699280 h 6699280"/>
              <a:gd name="connsiteX14" fmla="*/ 2715718 w 6187584"/>
              <a:gd name="connsiteY14" fmla="*/ 6689755 h 6699280"/>
              <a:gd name="connsiteX15" fmla="*/ 105868 w 6187584"/>
              <a:gd name="connsiteY15" fmla="*/ 6699280 h 6699280"/>
              <a:gd name="connsiteX16" fmla="*/ 105868 w 6187584"/>
              <a:gd name="connsiteY16" fmla="*/ 593548 h 6699280"/>
              <a:gd name="connsiteX17" fmla="*/ 0 w 6187584"/>
              <a:gd name="connsiteY17" fmla="*/ 623102 h 6699280"/>
              <a:gd name="connsiteX18" fmla="*/ 1588816 w 6187584"/>
              <a:gd name="connsiteY18" fmla="*/ 29198 h 6699280"/>
              <a:gd name="connsiteX19" fmla="*/ 2121547 w 6187584"/>
              <a:gd name="connsiteY19" fmla="*/ 113 h 6699280"/>
              <a:gd name="connsiteX0" fmla="*/ 2121547 w 6187584"/>
              <a:gd name="connsiteY0" fmla="*/ 113 h 6699280"/>
              <a:gd name="connsiteX1" fmla="*/ 2423268 w 6187584"/>
              <a:gd name="connsiteY1" fmla="*/ 8151 h 6699280"/>
              <a:gd name="connsiteX2" fmla="*/ 2447567 w 6187584"/>
              <a:gd name="connsiteY2" fmla="*/ 10251 h 6699280"/>
              <a:gd name="connsiteX3" fmla="*/ 2536772 w 6187584"/>
              <a:gd name="connsiteY3" fmla="*/ 11336 h 6699280"/>
              <a:gd name="connsiteX4" fmla="*/ 6187584 w 6187584"/>
              <a:gd name="connsiteY4" fmla="*/ 3269077 h 6699280"/>
              <a:gd name="connsiteX5" fmla="*/ 3887297 w 6187584"/>
              <a:gd name="connsiteY5" fmla="*/ 5897183 h 6699280"/>
              <a:gd name="connsiteX6" fmla="*/ 3846341 w 6187584"/>
              <a:gd name="connsiteY6" fmla="*/ 5894630 h 6699280"/>
              <a:gd name="connsiteX7" fmla="*/ 3815857 w 6187584"/>
              <a:gd name="connsiteY7" fmla="*/ 5896783 h 6699280"/>
              <a:gd name="connsiteX8" fmla="*/ 2782834 w 6187584"/>
              <a:gd name="connsiteY8" fmla="*/ 5378035 h 6699280"/>
              <a:gd name="connsiteX9" fmla="*/ 2715719 w 6187584"/>
              <a:gd name="connsiteY9" fmla="*/ 5292709 h 6699280"/>
              <a:gd name="connsiteX10" fmla="*/ 2715719 w 6187584"/>
              <a:gd name="connsiteY10" fmla="*/ 5309816 h 6699280"/>
              <a:gd name="connsiteX11" fmla="*/ 2721523 w 6187584"/>
              <a:gd name="connsiteY11" fmla="*/ 5341012 h 6699280"/>
              <a:gd name="connsiteX12" fmla="*/ 3915868 w 6187584"/>
              <a:gd name="connsiteY12" fmla="*/ 6689755 h 6699280"/>
              <a:gd name="connsiteX13" fmla="*/ 2715719 w 6187584"/>
              <a:gd name="connsiteY13" fmla="*/ 6699280 h 6699280"/>
              <a:gd name="connsiteX14" fmla="*/ 2715718 w 6187584"/>
              <a:gd name="connsiteY14" fmla="*/ 6689755 h 6699280"/>
              <a:gd name="connsiteX15" fmla="*/ 105868 w 6187584"/>
              <a:gd name="connsiteY15" fmla="*/ 6699280 h 6699280"/>
              <a:gd name="connsiteX16" fmla="*/ 105868 w 6187584"/>
              <a:gd name="connsiteY16" fmla="*/ 593548 h 6699280"/>
              <a:gd name="connsiteX17" fmla="*/ 0 w 6187584"/>
              <a:gd name="connsiteY17" fmla="*/ 623102 h 6699280"/>
              <a:gd name="connsiteX18" fmla="*/ 1588816 w 6187584"/>
              <a:gd name="connsiteY18" fmla="*/ 29198 h 6699280"/>
              <a:gd name="connsiteX19" fmla="*/ 2121547 w 6187584"/>
              <a:gd name="connsiteY19" fmla="*/ 113 h 6699280"/>
              <a:gd name="connsiteX0" fmla="*/ 2121547 w 6187584"/>
              <a:gd name="connsiteY0" fmla="*/ 113 h 6699280"/>
              <a:gd name="connsiteX1" fmla="*/ 2423268 w 6187584"/>
              <a:gd name="connsiteY1" fmla="*/ 8151 h 6699280"/>
              <a:gd name="connsiteX2" fmla="*/ 2447567 w 6187584"/>
              <a:gd name="connsiteY2" fmla="*/ 10251 h 6699280"/>
              <a:gd name="connsiteX3" fmla="*/ 2536772 w 6187584"/>
              <a:gd name="connsiteY3" fmla="*/ 11336 h 6699280"/>
              <a:gd name="connsiteX4" fmla="*/ 6187584 w 6187584"/>
              <a:gd name="connsiteY4" fmla="*/ 3269077 h 6699280"/>
              <a:gd name="connsiteX5" fmla="*/ 3887297 w 6187584"/>
              <a:gd name="connsiteY5" fmla="*/ 5897183 h 6699280"/>
              <a:gd name="connsiteX6" fmla="*/ 3846341 w 6187584"/>
              <a:gd name="connsiteY6" fmla="*/ 5894630 h 6699280"/>
              <a:gd name="connsiteX7" fmla="*/ 3815857 w 6187584"/>
              <a:gd name="connsiteY7" fmla="*/ 5896783 h 6699280"/>
              <a:gd name="connsiteX8" fmla="*/ 2782834 w 6187584"/>
              <a:gd name="connsiteY8" fmla="*/ 5378035 h 6699280"/>
              <a:gd name="connsiteX9" fmla="*/ 2715719 w 6187584"/>
              <a:gd name="connsiteY9" fmla="*/ 5292709 h 6699280"/>
              <a:gd name="connsiteX10" fmla="*/ 2715719 w 6187584"/>
              <a:gd name="connsiteY10" fmla="*/ 5309816 h 6699280"/>
              <a:gd name="connsiteX11" fmla="*/ 2721523 w 6187584"/>
              <a:gd name="connsiteY11" fmla="*/ 5341012 h 6699280"/>
              <a:gd name="connsiteX12" fmla="*/ 3915868 w 6187584"/>
              <a:gd name="connsiteY12" fmla="*/ 6689755 h 6699280"/>
              <a:gd name="connsiteX13" fmla="*/ 2715719 w 6187584"/>
              <a:gd name="connsiteY13" fmla="*/ 6699280 h 6699280"/>
              <a:gd name="connsiteX14" fmla="*/ 2715718 w 6187584"/>
              <a:gd name="connsiteY14" fmla="*/ 6689755 h 6699280"/>
              <a:gd name="connsiteX15" fmla="*/ 105868 w 6187584"/>
              <a:gd name="connsiteY15" fmla="*/ 6699280 h 6699280"/>
              <a:gd name="connsiteX16" fmla="*/ 105868 w 6187584"/>
              <a:gd name="connsiteY16" fmla="*/ 593548 h 6699280"/>
              <a:gd name="connsiteX17" fmla="*/ 0 w 6187584"/>
              <a:gd name="connsiteY17" fmla="*/ 623102 h 6699280"/>
              <a:gd name="connsiteX18" fmla="*/ 1588816 w 6187584"/>
              <a:gd name="connsiteY18" fmla="*/ 29198 h 6699280"/>
              <a:gd name="connsiteX19" fmla="*/ 2121547 w 6187584"/>
              <a:gd name="connsiteY19" fmla="*/ 113 h 6699280"/>
              <a:gd name="connsiteX0" fmla="*/ 2121547 w 6216159"/>
              <a:gd name="connsiteY0" fmla="*/ 113 h 6699280"/>
              <a:gd name="connsiteX1" fmla="*/ 2423268 w 6216159"/>
              <a:gd name="connsiteY1" fmla="*/ 8151 h 6699280"/>
              <a:gd name="connsiteX2" fmla="*/ 2447567 w 6216159"/>
              <a:gd name="connsiteY2" fmla="*/ 10251 h 6699280"/>
              <a:gd name="connsiteX3" fmla="*/ 2536772 w 6216159"/>
              <a:gd name="connsiteY3" fmla="*/ 11336 h 6699280"/>
              <a:gd name="connsiteX4" fmla="*/ 6216159 w 6216159"/>
              <a:gd name="connsiteY4" fmla="*/ 3264314 h 6699280"/>
              <a:gd name="connsiteX5" fmla="*/ 3887297 w 6216159"/>
              <a:gd name="connsiteY5" fmla="*/ 5897183 h 6699280"/>
              <a:gd name="connsiteX6" fmla="*/ 3846341 w 6216159"/>
              <a:gd name="connsiteY6" fmla="*/ 5894630 h 6699280"/>
              <a:gd name="connsiteX7" fmla="*/ 3815857 w 6216159"/>
              <a:gd name="connsiteY7" fmla="*/ 5896783 h 6699280"/>
              <a:gd name="connsiteX8" fmla="*/ 2782834 w 6216159"/>
              <a:gd name="connsiteY8" fmla="*/ 5378035 h 6699280"/>
              <a:gd name="connsiteX9" fmla="*/ 2715719 w 6216159"/>
              <a:gd name="connsiteY9" fmla="*/ 5292709 h 6699280"/>
              <a:gd name="connsiteX10" fmla="*/ 2715719 w 6216159"/>
              <a:gd name="connsiteY10" fmla="*/ 5309816 h 6699280"/>
              <a:gd name="connsiteX11" fmla="*/ 2721523 w 6216159"/>
              <a:gd name="connsiteY11" fmla="*/ 5341012 h 6699280"/>
              <a:gd name="connsiteX12" fmla="*/ 3915868 w 6216159"/>
              <a:gd name="connsiteY12" fmla="*/ 6689755 h 6699280"/>
              <a:gd name="connsiteX13" fmla="*/ 2715719 w 6216159"/>
              <a:gd name="connsiteY13" fmla="*/ 6699280 h 6699280"/>
              <a:gd name="connsiteX14" fmla="*/ 2715718 w 6216159"/>
              <a:gd name="connsiteY14" fmla="*/ 6689755 h 6699280"/>
              <a:gd name="connsiteX15" fmla="*/ 105868 w 6216159"/>
              <a:gd name="connsiteY15" fmla="*/ 6699280 h 6699280"/>
              <a:gd name="connsiteX16" fmla="*/ 105868 w 6216159"/>
              <a:gd name="connsiteY16" fmla="*/ 593548 h 6699280"/>
              <a:gd name="connsiteX17" fmla="*/ 0 w 6216159"/>
              <a:gd name="connsiteY17" fmla="*/ 623102 h 6699280"/>
              <a:gd name="connsiteX18" fmla="*/ 1588816 w 6216159"/>
              <a:gd name="connsiteY18" fmla="*/ 29198 h 6699280"/>
              <a:gd name="connsiteX19" fmla="*/ 2121547 w 6216159"/>
              <a:gd name="connsiteY19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0 w 6110291"/>
              <a:gd name="connsiteY16" fmla="*/ 593548 h 6699280"/>
              <a:gd name="connsiteX17" fmla="*/ 17957 w 6110291"/>
              <a:gd name="connsiteY17" fmla="*/ 532614 h 6699280"/>
              <a:gd name="connsiteX18" fmla="*/ 1482948 w 6110291"/>
              <a:gd name="connsiteY18" fmla="*/ 29198 h 6699280"/>
              <a:gd name="connsiteX19" fmla="*/ 2015679 w 6110291"/>
              <a:gd name="connsiteY19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0 w 6110291"/>
              <a:gd name="connsiteY16" fmla="*/ 593548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4762 w 6110291"/>
              <a:gd name="connsiteY16" fmla="*/ 569735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4762 w 6110291"/>
              <a:gd name="connsiteY16" fmla="*/ 569735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4762 w 6110291"/>
              <a:gd name="connsiteY16" fmla="*/ 569735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4762 w 6110291"/>
              <a:gd name="connsiteY16" fmla="*/ 569735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430904 w 6110291"/>
              <a:gd name="connsiteY2" fmla="*/ 11336 h 6699280"/>
              <a:gd name="connsiteX3" fmla="*/ 6110291 w 6110291"/>
              <a:gd name="connsiteY3" fmla="*/ 3264314 h 6699280"/>
              <a:gd name="connsiteX4" fmla="*/ 3781429 w 6110291"/>
              <a:gd name="connsiteY4" fmla="*/ 5897183 h 6699280"/>
              <a:gd name="connsiteX5" fmla="*/ 3740473 w 6110291"/>
              <a:gd name="connsiteY5" fmla="*/ 5894630 h 6699280"/>
              <a:gd name="connsiteX6" fmla="*/ 3709989 w 6110291"/>
              <a:gd name="connsiteY6" fmla="*/ 5896783 h 6699280"/>
              <a:gd name="connsiteX7" fmla="*/ 2676966 w 6110291"/>
              <a:gd name="connsiteY7" fmla="*/ 5378035 h 6699280"/>
              <a:gd name="connsiteX8" fmla="*/ 2609851 w 6110291"/>
              <a:gd name="connsiteY8" fmla="*/ 5292709 h 6699280"/>
              <a:gd name="connsiteX9" fmla="*/ 2609851 w 6110291"/>
              <a:gd name="connsiteY9" fmla="*/ 5309816 h 6699280"/>
              <a:gd name="connsiteX10" fmla="*/ 2615655 w 6110291"/>
              <a:gd name="connsiteY10" fmla="*/ 5341012 h 6699280"/>
              <a:gd name="connsiteX11" fmla="*/ 3810000 w 6110291"/>
              <a:gd name="connsiteY11" fmla="*/ 6689755 h 6699280"/>
              <a:gd name="connsiteX12" fmla="*/ 2609851 w 6110291"/>
              <a:gd name="connsiteY12" fmla="*/ 6699280 h 6699280"/>
              <a:gd name="connsiteX13" fmla="*/ 2609850 w 6110291"/>
              <a:gd name="connsiteY13" fmla="*/ 6689755 h 6699280"/>
              <a:gd name="connsiteX14" fmla="*/ 0 w 6110291"/>
              <a:gd name="connsiteY14" fmla="*/ 6699280 h 6699280"/>
              <a:gd name="connsiteX15" fmla="*/ 4762 w 6110291"/>
              <a:gd name="connsiteY15" fmla="*/ 569735 h 6699280"/>
              <a:gd name="connsiteX16" fmla="*/ 1482948 w 6110291"/>
              <a:gd name="connsiteY16" fmla="*/ 29198 h 6699280"/>
              <a:gd name="connsiteX17" fmla="*/ 2015679 w 6110291"/>
              <a:gd name="connsiteY17" fmla="*/ 113 h 6699280"/>
              <a:gd name="connsiteX0" fmla="*/ 2015679 w 6110291"/>
              <a:gd name="connsiteY0" fmla="*/ 234190 h 6933357"/>
              <a:gd name="connsiteX1" fmla="*/ 2430904 w 6110291"/>
              <a:gd name="connsiteY1" fmla="*/ 245413 h 6933357"/>
              <a:gd name="connsiteX2" fmla="*/ 6110291 w 6110291"/>
              <a:gd name="connsiteY2" fmla="*/ 3498391 h 6933357"/>
              <a:gd name="connsiteX3" fmla="*/ 3781429 w 6110291"/>
              <a:gd name="connsiteY3" fmla="*/ 6131260 h 6933357"/>
              <a:gd name="connsiteX4" fmla="*/ 3740473 w 6110291"/>
              <a:gd name="connsiteY4" fmla="*/ 6128707 h 6933357"/>
              <a:gd name="connsiteX5" fmla="*/ 3709989 w 6110291"/>
              <a:gd name="connsiteY5" fmla="*/ 6130860 h 6933357"/>
              <a:gd name="connsiteX6" fmla="*/ 2676966 w 6110291"/>
              <a:gd name="connsiteY6" fmla="*/ 5612112 h 6933357"/>
              <a:gd name="connsiteX7" fmla="*/ 2609851 w 6110291"/>
              <a:gd name="connsiteY7" fmla="*/ 5526786 h 6933357"/>
              <a:gd name="connsiteX8" fmla="*/ 2609851 w 6110291"/>
              <a:gd name="connsiteY8" fmla="*/ 5543893 h 6933357"/>
              <a:gd name="connsiteX9" fmla="*/ 2615655 w 6110291"/>
              <a:gd name="connsiteY9" fmla="*/ 5575089 h 6933357"/>
              <a:gd name="connsiteX10" fmla="*/ 3810000 w 6110291"/>
              <a:gd name="connsiteY10" fmla="*/ 6923832 h 6933357"/>
              <a:gd name="connsiteX11" fmla="*/ 2609851 w 6110291"/>
              <a:gd name="connsiteY11" fmla="*/ 6933357 h 6933357"/>
              <a:gd name="connsiteX12" fmla="*/ 2609850 w 6110291"/>
              <a:gd name="connsiteY12" fmla="*/ 6923832 h 6933357"/>
              <a:gd name="connsiteX13" fmla="*/ 0 w 6110291"/>
              <a:gd name="connsiteY13" fmla="*/ 6933357 h 6933357"/>
              <a:gd name="connsiteX14" fmla="*/ 4762 w 6110291"/>
              <a:gd name="connsiteY14" fmla="*/ 803812 h 6933357"/>
              <a:gd name="connsiteX15" fmla="*/ 1482948 w 6110291"/>
              <a:gd name="connsiteY15" fmla="*/ 263275 h 6933357"/>
              <a:gd name="connsiteX16" fmla="*/ 2015679 w 6110291"/>
              <a:gd name="connsiteY16" fmla="*/ 234190 h 6933357"/>
              <a:gd name="connsiteX0" fmla="*/ 2015679 w 6110291"/>
              <a:gd name="connsiteY0" fmla="*/ 1010 h 6700177"/>
              <a:gd name="connsiteX1" fmla="*/ 2430904 w 6110291"/>
              <a:gd name="connsiteY1" fmla="*/ 12233 h 6700177"/>
              <a:gd name="connsiteX2" fmla="*/ 6110291 w 6110291"/>
              <a:gd name="connsiteY2" fmla="*/ 3265211 h 6700177"/>
              <a:gd name="connsiteX3" fmla="*/ 3781429 w 6110291"/>
              <a:gd name="connsiteY3" fmla="*/ 5898080 h 6700177"/>
              <a:gd name="connsiteX4" fmla="*/ 3740473 w 6110291"/>
              <a:gd name="connsiteY4" fmla="*/ 5895527 h 6700177"/>
              <a:gd name="connsiteX5" fmla="*/ 3709989 w 6110291"/>
              <a:gd name="connsiteY5" fmla="*/ 5897680 h 6700177"/>
              <a:gd name="connsiteX6" fmla="*/ 2676966 w 6110291"/>
              <a:gd name="connsiteY6" fmla="*/ 5378932 h 6700177"/>
              <a:gd name="connsiteX7" fmla="*/ 2609851 w 6110291"/>
              <a:gd name="connsiteY7" fmla="*/ 5293606 h 6700177"/>
              <a:gd name="connsiteX8" fmla="*/ 2609851 w 6110291"/>
              <a:gd name="connsiteY8" fmla="*/ 5310713 h 6700177"/>
              <a:gd name="connsiteX9" fmla="*/ 2615655 w 6110291"/>
              <a:gd name="connsiteY9" fmla="*/ 5341909 h 6700177"/>
              <a:gd name="connsiteX10" fmla="*/ 3810000 w 6110291"/>
              <a:gd name="connsiteY10" fmla="*/ 6690652 h 6700177"/>
              <a:gd name="connsiteX11" fmla="*/ 2609851 w 6110291"/>
              <a:gd name="connsiteY11" fmla="*/ 6700177 h 6700177"/>
              <a:gd name="connsiteX12" fmla="*/ 2609850 w 6110291"/>
              <a:gd name="connsiteY12" fmla="*/ 6690652 h 6700177"/>
              <a:gd name="connsiteX13" fmla="*/ 0 w 6110291"/>
              <a:gd name="connsiteY13" fmla="*/ 6700177 h 6700177"/>
              <a:gd name="connsiteX14" fmla="*/ 4762 w 6110291"/>
              <a:gd name="connsiteY14" fmla="*/ 570632 h 6700177"/>
              <a:gd name="connsiteX15" fmla="*/ 1482948 w 6110291"/>
              <a:gd name="connsiteY15" fmla="*/ 30095 h 6700177"/>
              <a:gd name="connsiteX16" fmla="*/ 2015679 w 6110291"/>
              <a:gd name="connsiteY16" fmla="*/ 1010 h 6700177"/>
              <a:gd name="connsiteX0" fmla="*/ 1482948 w 6110291"/>
              <a:gd name="connsiteY0" fmla="*/ 274297 h 6944379"/>
              <a:gd name="connsiteX1" fmla="*/ 2430904 w 6110291"/>
              <a:gd name="connsiteY1" fmla="*/ 256435 h 6944379"/>
              <a:gd name="connsiteX2" fmla="*/ 6110291 w 6110291"/>
              <a:gd name="connsiteY2" fmla="*/ 3509413 h 6944379"/>
              <a:gd name="connsiteX3" fmla="*/ 3781429 w 6110291"/>
              <a:gd name="connsiteY3" fmla="*/ 6142282 h 6944379"/>
              <a:gd name="connsiteX4" fmla="*/ 3740473 w 6110291"/>
              <a:gd name="connsiteY4" fmla="*/ 6139729 h 6944379"/>
              <a:gd name="connsiteX5" fmla="*/ 3709989 w 6110291"/>
              <a:gd name="connsiteY5" fmla="*/ 6141882 h 6944379"/>
              <a:gd name="connsiteX6" fmla="*/ 2676966 w 6110291"/>
              <a:gd name="connsiteY6" fmla="*/ 5623134 h 6944379"/>
              <a:gd name="connsiteX7" fmla="*/ 2609851 w 6110291"/>
              <a:gd name="connsiteY7" fmla="*/ 5537808 h 6944379"/>
              <a:gd name="connsiteX8" fmla="*/ 2609851 w 6110291"/>
              <a:gd name="connsiteY8" fmla="*/ 5554915 h 6944379"/>
              <a:gd name="connsiteX9" fmla="*/ 2615655 w 6110291"/>
              <a:gd name="connsiteY9" fmla="*/ 5586111 h 6944379"/>
              <a:gd name="connsiteX10" fmla="*/ 3810000 w 6110291"/>
              <a:gd name="connsiteY10" fmla="*/ 6934854 h 6944379"/>
              <a:gd name="connsiteX11" fmla="*/ 2609851 w 6110291"/>
              <a:gd name="connsiteY11" fmla="*/ 6944379 h 6944379"/>
              <a:gd name="connsiteX12" fmla="*/ 2609850 w 6110291"/>
              <a:gd name="connsiteY12" fmla="*/ 6934854 h 6944379"/>
              <a:gd name="connsiteX13" fmla="*/ 0 w 6110291"/>
              <a:gd name="connsiteY13" fmla="*/ 6944379 h 6944379"/>
              <a:gd name="connsiteX14" fmla="*/ 4762 w 6110291"/>
              <a:gd name="connsiteY14" fmla="*/ 814834 h 6944379"/>
              <a:gd name="connsiteX15" fmla="*/ 1482948 w 6110291"/>
              <a:gd name="connsiteY15" fmla="*/ 274297 h 6944379"/>
              <a:gd name="connsiteX0" fmla="*/ 1482948 w 6110291"/>
              <a:gd name="connsiteY0" fmla="*/ 46841 h 6716923"/>
              <a:gd name="connsiteX1" fmla="*/ 2430904 w 6110291"/>
              <a:gd name="connsiteY1" fmla="*/ 28979 h 6716923"/>
              <a:gd name="connsiteX2" fmla="*/ 6110291 w 6110291"/>
              <a:gd name="connsiteY2" fmla="*/ 3281957 h 6716923"/>
              <a:gd name="connsiteX3" fmla="*/ 3781429 w 6110291"/>
              <a:gd name="connsiteY3" fmla="*/ 5914826 h 6716923"/>
              <a:gd name="connsiteX4" fmla="*/ 3740473 w 6110291"/>
              <a:gd name="connsiteY4" fmla="*/ 5912273 h 6716923"/>
              <a:gd name="connsiteX5" fmla="*/ 3709989 w 6110291"/>
              <a:gd name="connsiteY5" fmla="*/ 5914426 h 6716923"/>
              <a:gd name="connsiteX6" fmla="*/ 2676966 w 6110291"/>
              <a:gd name="connsiteY6" fmla="*/ 5395678 h 6716923"/>
              <a:gd name="connsiteX7" fmla="*/ 2609851 w 6110291"/>
              <a:gd name="connsiteY7" fmla="*/ 5310352 h 6716923"/>
              <a:gd name="connsiteX8" fmla="*/ 2609851 w 6110291"/>
              <a:gd name="connsiteY8" fmla="*/ 5327459 h 6716923"/>
              <a:gd name="connsiteX9" fmla="*/ 2615655 w 6110291"/>
              <a:gd name="connsiteY9" fmla="*/ 5358655 h 6716923"/>
              <a:gd name="connsiteX10" fmla="*/ 3810000 w 6110291"/>
              <a:gd name="connsiteY10" fmla="*/ 6707398 h 6716923"/>
              <a:gd name="connsiteX11" fmla="*/ 2609851 w 6110291"/>
              <a:gd name="connsiteY11" fmla="*/ 6716923 h 6716923"/>
              <a:gd name="connsiteX12" fmla="*/ 2609850 w 6110291"/>
              <a:gd name="connsiteY12" fmla="*/ 6707398 h 6716923"/>
              <a:gd name="connsiteX13" fmla="*/ 0 w 6110291"/>
              <a:gd name="connsiteY13" fmla="*/ 6716923 h 6716923"/>
              <a:gd name="connsiteX14" fmla="*/ 4762 w 6110291"/>
              <a:gd name="connsiteY14" fmla="*/ 587378 h 6716923"/>
              <a:gd name="connsiteX15" fmla="*/ 1482948 w 6110291"/>
              <a:gd name="connsiteY15" fmla="*/ 46841 h 6716923"/>
              <a:gd name="connsiteX0" fmla="*/ 1482948 w 6110291"/>
              <a:gd name="connsiteY0" fmla="*/ 24604 h 6694686"/>
              <a:gd name="connsiteX1" fmla="*/ 2430904 w 6110291"/>
              <a:gd name="connsiteY1" fmla="*/ 6742 h 6694686"/>
              <a:gd name="connsiteX2" fmla="*/ 6110291 w 6110291"/>
              <a:gd name="connsiteY2" fmla="*/ 3259720 h 6694686"/>
              <a:gd name="connsiteX3" fmla="*/ 3781429 w 6110291"/>
              <a:gd name="connsiteY3" fmla="*/ 5892589 h 6694686"/>
              <a:gd name="connsiteX4" fmla="*/ 3740473 w 6110291"/>
              <a:gd name="connsiteY4" fmla="*/ 5890036 h 6694686"/>
              <a:gd name="connsiteX5" fmla="*/ 3709989 w 6110291"/>
              <a:gd name="connsiteY5" fmla="*/ 5892189 h 6694686"/>
              <a:gd name="connsiteX6" fmla="*/ 2676966 w 6110291"/>
              <a:gd name="connsiteY6" fmla="*/ 5373441 h 6694686"/>
              <a:gd name="connsiteX7" fmla="*/ 2609851 w 6110291"/>
              <a:gd name="connsiteY7" fmla="*/ 5288115 h 6694686"/>
              <a:gd name="connsiteX8" fmla="*/ 2609851 w 6110291"/>
              <a:gd name="connsiteY8" fmla="*/ 5305222 h 6694686"/>
              <a:gd name="connsiteX9" fmla="*/ 2615655 w 6110291"/>
              <a:gd name="connsiteY9" fmla="*/ 5336418 h 6694686"/>
              <a:gd name="connsiteX10" fmla="*/ 3810000 w 6110291"/>
              <a:gd name="connsiteY10" fmla="*/ 6685161 h 6694686"/>
              <a:gd name="connsiteX11" fmla="*/ 2609851 w 6110291"/>
              <a:gd name="connsiteY11" fmla="*/ 6694686 h 6694686"/>
              <a:gd name="connsiteX12" fmla="*/ 2609850 w 6110291"/>
              <a:gd name="connsiteY12" fmla="*/ 6685161 h 6694686"/>
              <a:gd name="connsiteX13" fmla="*/ 0 w 6110291"/>
              <a:gd name="connsiteY13" fmla="*/ 6694686 h 6694686"/>
              <a:gd name="connsiteX14" fmla="*/ 4762 w 6110291"/>
              <a:gd name="connsiteY14" fmla="*/ 565141 h 6694686"/>
              <a:gd name="connsiteX15" fmla="*/ 1482948 w 6110291"/>
              <a:gd name="connsiteY15" fmla="*/ 24604 h 6694686"/>
              <a:gd name="connsiteX0" fmla="*/ 4762 w 6110291"/>
              <a:gd name="connsiteY0" fmla="*/ 878166 h 7007711"/>
              <a:gd name="connsiteX1" fmla="*/ 2430904 w 6110291"/>
              <a:gd name="connsiteY1" fmla="*/ 319767 h 7007711"/>
              <a:gd name="connsiteX2" fmla="*/ 6110291 w 6110291"/>
              <a:gd name="connsiteY2" fmla="*/ 3572745 h 7007711"/>
              <a:gd name="connsiteX3" fmla="*/ 3781429 w 6110291"/>
              <a:gd name="connsiteY3" fmla="*/ 6205614 h 7007711"/>
              <a:gd name="connsiteX4" fmla="*/ 3740473 w 6110291"/>
              <a:gd name="connsiteY4" fmla="*/ 6203061 h 7007711"/>
              <a:gd name="connsiteX5" fmla="*/ 3709989 w 6110291"/>
              <a:gd name="connsiteY5" fmla="*/ 6205214 h 7007711"/>
              <a:gd name="connsiteX6" fmla="*/ 2676966 w 6110291"/>
              <a:gd name="connsiteY6" fmla="*/ 5686466 h 7007711"/>
              <a:gd name="connsiteX7" fmla="*/ 2609851 w 6110291"/>
              <a:gd name="connsiteY7" fmla="*/ 5601140 h 7007711"/>
              <a:gd name="connsiteX8" fmla="*/ 2609851 w 6110291"/>
              <a:gd name="connsiteY8" fmla="*/ 5618247 h 7007711"/>
              <a:gd name="connsiteX9" fmla="*/ 2615655 w 6110291"/>
              <a:gd name="connsiteY9" fmla="*/ 5649443 h 7007711"/>
              <a:gd name="connsiteX10" fmla="*/ 3810000 w 6110291"/>
              <a:gd name="connsiteY10" fmla="*/ 6998186 h 7007711"/>
              <a:gd name="connsiteX11" fmla="*/ 2609851 w 6110291"/>
              <a:gd name="connsiteY11" fmla="*/ 7007711 h 7007711"/>
              <a:gd name="connsiteX12" fmla="*/ 2609850 w 6110291"/>
              <a:gd name="connsiteY12" fmla="*/ 6998186 h 7007711"/>
              <a:gd name="connsiteX13" fmla="*/ 0 w 6110291"/>
              <a:gd name="connsiteY13" fmla="*/ 7007711 h 7007711"/>
              <a:gd name="connsiteX14" fmla="*/ 4762 w 6110291"/>
              <a:gd name="connsiteY14" fmla="*/ 878166 h 7007711"/>
              <a:gd name="connsiteX0" fmla="*/ 4762 w 6110291"/>
              <a:gd name="connsiteY0" fmla="*/ 678290 h 6807835"/>
              <a:gd name="connsiteX1" fmla="*/ 2430904 w 6110291"/>
              <a:gd name="connsiteY1" fmla="*/ 119891 h 6807835"/>
              <a:gd name="connsiteX2" fmla="*/ 6110291 w 6110291"/>
              <a:gd name="connsiteY2" fmla="*/ 3372869 h 6807835"/>
              <a:gd name="connsiteX3" fmla="*/ 3781429 w 6110291"/>
              <a:gd name="connsiteY3" fmla="*/ 6005738 h 6807835"/>
              <a:gd name="connsiteX4" fmla="*/ 3740473 w 6110291"/>
              <a:gd name="connsiteY4" fmla="*/ 6003185 h 6807835"/>
              <a:gd name="connsiteX5" fmla="*/ 3709989 w 6110291"/>
              <a:gd name="connsiteY5" fmla="*/ 6005338 h 6807835"/>
              <a:gd name="connsiteX6" fmla="*/ 2676966 w 6110291"/>
              <a:gd name="connsiteY6" fmla="*/ 5486590 h 6807835"/>
              <a:gd name="connsiteX7" fmla="*/ 2609851 w 6110291"/>
              <a:gd name="connsiteY7" fmla="*/ 5401264 h 6807835"/>
              <a:gd name="connsiteX8" fmla="*/ 2609851 w 6110291"/>
              <a:gd name="connsiteY8" fmla="*/ 5418371 h 6807835"/>
              <a:gd name="connsiteX9" fmla="*/ 2615655 w 6110291"/>
              <a:gd name="connsiteY9" fmla="*/ 5449567 h 6807835"/>
              <a:gd name="connsiteX10" fmla="*/ 3810000 w 6110291"/>
              <a:gd name="connsiteY10" fmla="*/ 6798310 h 6807835"/>
              <a:gd name="connsiteX11" fmla="*/ 2609851 w 6110291"/>
              <a:gd name="connsiteY11" fmla="*/ 6807835 h 6807835"/>
              <a:gd name="connsiteX12" fmla="*/ 2609850 w 6110291"/>
              <a:gd name="connsiteY12" fmla="*/ 6798310 h 6807835"/>
              <a:gd name="connsiteX13" fmla="*/ 0 w 6110291"/>
              <a:gd name="connsiteY13" fmla="*/ 6807835 h 6807835"/>
              <a:gd name="connsiteX14" fmla="*/ 4762 w 6110291"/>
              <a:gd name="connsiteY14" fmla="*/ 678290 h 6807835"/>
              <a:gd name="connsiteX0" fmla="*/ 4762 w 6110291"/>
              <a:gd name="connsiteY0" fmla="*/ 558399 h 6687944"/>
              <a:gd name="connsiteX1" fmla="*/ 2430904 w 6110291"/>
              <a:gd name="connsiteY1" fmla="*/ 0 h 6687944"/>
              <a:gd name="connsiteX2" fmla="*/ 6110291 w 6110291"/>
              <a:gd name="connsiteY2" fmla="*/ 3252978 h 6687944"/>
              <a:gd name="connsiteX3" fmla="*/ 3781429 w 6110291"/>
              <a:gd name="connsiteY3" fmla="*/ 5885847 h 6687944"/>
              <a:gd name="connsiteX4" fmla="*/ 3740473 w 6110291"/>
              <a:gd name="connsiteY4" fmla="*/ 5883294 h 6687944"/>
              <a:gd name="connsiteX5" fmla="*/ 3709989 w 6110291"/>
              <a:gd name="connsiteY5" fmla="*/ 5885447 h 6687944"/>
              <a:gd name="connsiteX6" fmla="*/ 2676966 w 6110291"/>
              <a:gd name="connsiteY6" fmla="*/ 5366699 h 6687944"/>
              <a:gd name="connsiteX7" fmla="*/ 2609851 w 6110291"/>
              <a:gd name="connsiteY7" fmla="*/ 5281373 h 6687944"/>
              <a:gd name="connsiteX8" fmla="*/ 2609851 w 6110291"/>
              <a:gd name="connsiteY8" fmla="*/ 5298480 h 6687944"/>
              <a:gd name="connsiteX9" fmla="*/ 2615655 w 6110291"/>
              <a:gd name="connsiteY9" fmla="*/ 5329676 h 6687944"/>
              <a:gd name="connsiteX10" fmla="*/ 3810000 w 6110291"/>
              <a:gd name="connsiteY10" fmla="*/ 6678419 h 6687944"/>
              <a:gd name="connsiteX11" fmla="*/ 2609851 w 6110291"/>
              <a:gd name="connsiteY11" fmla="*/ 6687944 h 6687944"/>
              <a:gd name="connsiteX12" fmla="*/ 2609850 w 6110291"/>
              <a:gd name="connsiteY12" fmla="*/ 6678419 h 6687944"/>
              <a:gd name="connsiteX13" fmla="*/ 0 w 6110291"/>
              <a:gd name="connsiteY13" fmla="*/ 6687944 h 6687944"/>
              <a:gd name="connsiteX14" fmla="*/ 4762 w 6110291"/>
              <a:gd name="connsiteY14" fmla="*/ 558399 h 6687944"/>
              <a:gd name="connsiteX0" fmla="*/ 4762 w 6110291"/>
              <a:gd name="connsiteY0" fmla="*/ 558399 h 6687944"/>
              <a:gd name="connsiteX1" fmla="*/ 2430904 w 6110291"/>
              <a:gd name="connsiteY1" fmla="*/ 0 h 6687944"/>
              <a:gd name="connsiteX2" fmla="*/ 6110291 w 6110291"/>
              <a:gd name="connsiteY2" fmla="*/ 3252978 h 6687944"/>
              <a:gd name="connsiteX3" fmla="*/ 3781429 w 6110291"/>
              <a:gd name="connsiteY3" fmla="*/ 5885847 h 6687944"/>
              <a:gd name="connsiteX4" fmla="*/ 3740473 w 6110291"/>
              <a:gd name="connsiteY4" fmla="*/ 5883294 h 6687944"/>
              <a:gd name="connsiteX5" fmla="*/ 3709989 w 6110291"/>
              <a:gd name="connsiteY5" fmla="*/ 5885447 h 6687944"/>
              <a:gd name="connsiteX6" fmla="*/ 2676966 w 6110291"/>
              <a:gd name="connsiteY6" fmla="*/ 5366699 h 6687944"/>
              <a:gd name="connsiteX7" fmla="*/ 2609851 w 6110291"/>
              <a:gd name="connsiteY7" fmla="*/ 5281373 h 6687944"/>
              <a:gd name="connsiteX8" fmla="*/ 2609851 w 6110291"/>
              <a:gd name="connsiteY8" fmla="*/ 5298480 h 6687944"/>
              <a:gd name="connsiteX9" fmla="*/ 2615655 w 6110291"/>
              <a:gd name="connsiteY9" fmla="*/ 5329676 h 6687944"/>
              <a:gd name="connsiteX10" fmla="*/ 3810000 w 6110291"/>
              <a:gd name="connsiteY10" fmla="*/ 6678419 h 6687944"/>
              <a:gd name="connsiteX11" fmla="*/ 2609851 w 6110291"/>
              <a:gd name="connsiteY11" fmla="*/ 6687944 h 6687944"/>
              <a:gd name="connsiteX12" fmla="*/ 2609850 w 6110291"/>
              <a:gd name="connsiteY12" fmla="*/ 6678419 h 6687944"/>
              <a:gd name="connsiteX13" fmla="*/ 0 w 6110291"/>
              <a:gd name="connsiteY13" fmla="*/ 6687944 h 6687944"/>
              <a:gd name="connsiteX14" fmla="*/ 4762 w 6110291"/>
              <a:gd name="connsiteY14" fmla="*/ 558399 h 6687944"/>
              <a:gd name="connsiteX0" fmla="*/ 4762 w 6110291"/>
              <a:gd name="connsiteY0" fmla="*/ 558399 h 6687944"/>
              <a:gd name="connsiteX1" fmla="*/ 2430904 w 6110291"/>
              <a:gd name="connsiteY1" fmla="*/ 0 h 6687944"/>
              <a:gd name="connsiteX2" fmla="*/ 6110291 w 6110291"/>
              <a:gd name="connsiteY2" fmla="*/ 3252978 h 6687944"/>
              <a:gd name="connsiteX3" fmla="*/ 3781429 w 6110291"/>
              <a:gd name="connsiteY3" fmla="*/ 5885847 h 6687944"/>
              <a:gd name="connsiteX4" fmla="*/ 3740473 w 6110291"/>
              <a:gd name="connsiteY4" fmla="*/ 5883294 h 6687944"/>
              <a:gd name="connsiteX5" fmla="*/ 3709989 w 6110291"/>
              <a:gd name="connsiteY5" fmla="*/ 5885447 h 6687944"/>
              <a:gd name="connsiteX6" fmla="*/ 2676966 w 6110291"/>
              <a:gd name="connsiteY6" fmla="*/ 5366699 h 6687944"/>
              <a:gd name="connsiteX7" fmla="*/ 2609851 w 6110291"/>
              <a:gd name="connsiteY7" fmla="*/ 5281373 h 6687944"/>
              <a:gd name="connsiteX8" fmla="*/ 2609851 w 6110291"/>
              <a:gd name="connsiteY8" fmla="*/ 5298480 h 6687944"/>
              <a:gd name="connsiteX9" fmla="*/ 2615655 w 6110291"/>
              <a:gd name="connsiteY9" fmla="*/ 5329676 h 6687944"/>
              <a:gd name="connsiteX10" fmla="*/ 3810000 w 6110291"/>
              <a:gd name="connsiteY10" fmla="*/ 6678419 h 6687944"/>
              <a:gd name="connsiteX11" fmla="*/ 2609851 w 6110291"/>
              <a:gd name="connsiteY11" fmla="*/ 6687944 h 6687944"/>
              <a:gd name="connsiteX12" fmla="*/ 2609850 w 6110291"/>
              <a:gd name="connsiteY12" fmla="*/ 6678419 h 6687944"/>
              <a:gd name="connsiteX13" fmla="*/ 0 w 6110291"/>
              <a:gd name="connsiteY13" fmla="*/ 6687944 h 6687944"/>
              <a:gd name="connsiteX14" fmla="*/ 4762 w 6110291"/>
              <a:gd name="connsiteY14" fmla="*/ 558399 h 6687944"/>
              <a:gd name="connsiteX0" fmla="*/ 4762 w 6110291"/>
              <a:gd name="connsiteY0" fmla="*/ 567924 h 6697469"/>
              <a:gd name="connsiteX1" fmla="*/ 2440429 w 6110291"/>
              <a:gd name="connsiteY1" fmla="*/ 0 h 6697469"/>
              <a:gd name="connsiteX2" fmla="*/ 6110291 w 6110291"/>
              <a:gd name="connsiteY2" fmla="*/ 3262503 h 6697469"/>
              <a:gd name="connsiteX3" fmla="*/ 3781429 w 6110291"/>
              <a:gd name="connsiteY3" fmla="*/ 5895372 h 6697469"/>
              <a:gd name="connsiteX4" fmla="*/ 3740473 w 6110291"/>
              <a:gd name="connsiteY4" fmla="*/ 5892819 h 6697469"/>
              <a:gd name="connsiteX5" fmla="*/ 3709989 w 6110291"/>
              <a:gd name="connsiteY5" fmla="*/ 5894972 h 6697469"/>
              <a:gd name="connsiteX6" fmla="*/ 2676966 w 6110291"/>
              <a:gd name="connsiteY6" fmla="*/ 5376224 h 6697469"/>
              <a:gd name="connsiteX7" fmla="*/ 2609851 w 6110291"/>
              <a:gd name="connsiteY7" fmla="*/ 5290898 h 6697469"/>
              <a:gd name="connsiteX8" fmla="*/ 2609851 w 6110291"/>
              <a:gd name="connsiteY8" fmla="*/ 5308005 h 6697469"/>
              <a:gd name="connsiteX9" fmla="*/ 2615655 w 6110291"/>
              <a:gd name="connsiteY9" fmla="*/ 5339201 h 6697469"/>
              <a:gd name="connsiteX10" fmla="*/ 3810000 w 6110291"/>
              <a:gd name="connsiteY10" fmla="*/ 6687944 h 6697469"/>
              <a:gd name="connsiteX11" fmla="*/ 2609851 w 6110291"/>
              <a:gd name="connsiteY11" fmla="*/ 6697469 h 6697469"/>
              <a:gd name="connsiteX12" fmla="*/ 2609850 w 6110291"/>
              <a:gd name="connsiteY12" fmla="*/ 6687944 h 6697469"/>
              <a:gd name="connsiteX13" fmla="*/ 0 w 6110291"/>
              <a:gd name="connsiteY13" fmla="*/ 6697469 h 6697469"/>
              <a:gd name="connsiteX14" fmla="*/ 4762 w 6110291"/>
              <a:gd name="connsiteY14" fmla="*/ 567924 h 6697469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09989 w 6110291"/>
              <a:gd name="connsiteY4" fmla="*/ 5909260 h 6711757"/>
              <a:gd name="connsiteX5" fmla="*/ 2676966 w 6110291"/>
              <a:gd name="connsiteY5" fmla="*/ 5390512 h 6711757"/>
              <a:gd name="connsiteX6" fmla="*/ 2609851 w 6110291"/>
              <a:gd name="connsiteY6" fmla="*/ 5305186 h 6711757"/>
              <a:gd name="connsiteX7" fmla="*/ 2609851 w 6110291"/>
              <a:gd name="connsiteY7" fmla="*/ 5322293 h 6711757"/>
              <a:gd name="connsiteX8" fmla="*/ 2615655 w 6110291"/>
              <a:gd name="connsiteY8" fmla="*/ 5353489 h 6711757"/>
              <a:gd name="connsiteX9" fmla="*/ 3810000 w 6110291"/>
              <a:gd name="connsiteY9" fmla="*/ 6702232 h 6711757"/>
              <a:gd name="connsiteX10" fmla="*/ 2609851 w 6110291"/>
              <a:gd name="connsiteY10" fmla="*/ 6711757 h 6711757"/>
              <a:gd name="connsiteX11" fmla="*/ 2609850 w 6110291"/>
              <a:gd name="connsiteY11" fmla="*/ 6702232 h 6711757"/>
              <a:gd name="connsiteX12" fmla="*/ 0 w 6110291"/>
              <a:gd name="connsiteY12" fmla="*/ 6711757 h 6711757"/>
              <a:gd name="connsiteX13" fmla="*/ 4762 w 6110291"/>
              <a:gd name="connsiteY13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2676966 w 6110291"/>
              <a:gd name="connsiteY4" fmla="*/ 5390512 h 6711757"/>
              <a:gd name="connsiteX5" fmla="*/ 2609851 w 6110291"/>
              <a:gd name="connsiteY5" fmla="*/ 5305186 h 6711757"/>
              <a:gd name="connsiteX6" fmla="*/ 2609851 w 6110291"/>
              <a:gd name="connsiteY6" fmla="*/ 5322293 h 6711757"/>
              <a:gd name="connsiteX7" fmla="*/ 2615655 w 6110291"/>
              <a:gd name="connsiteY7" fmla="*/ 5353489 h 6711757"/>
              <a:gd name="connsiteX8" fmla="*/ 3810000 w 6110291"/>
              <a:gd name="connsiteY8" fmla="*/ 6702232 h 6711757"/>
              <a:gd name="connsiteX9" fmla="*/ 2609851 w 6110291"/>
              <a:gd name="connsiteY9" fmla="*/ 6711757 h 6711757"/>
              <a:gd name="connsiteX10" fmla="*/ 2609850 w 6110291"/>
              <a:gd name="connsiteY10" fmla="*/ 6702232 h 6711757"/>
              <a:gd name="connsiteX11" fmla="*/ 0 w 6110291"/>
              <a:gd name="connsiteY11" fmla="*/ 6711757 h 6711757"/>
              <a:gd name="connsiteX12" fmla="*/ 4762 w 6110291"/>
              <a:gd name="connsiteY12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76966 w 6110291"/>
              <a:gd name="connsiteY4" fmla="*/ 5390512 h 6711757"/>
              <a:gd name="connsiteX5" fmla="*/ 2609851 w 6110291"/>
              <a:gd name="connsiteY5" fmla="*/ 5305186 h 6711757"/>
              <a:gd name="connsiteX6" fmla="*/ 2609851 w 6110291"/>
              <a:gd name="connsiteY6" fmla="*/ 5322293 h 6711757"/>
              <a:gd name="connsiteX7" fmla="*/ 2615655 w 6110291"/>
              <a:gd name="connsiteY7" fmla="*/ 5353489 h 6711757"/>
              <a:gd name="connsiteX8" fmla="*/ 3810000 w 6110291"/>
              <a:gd name="connsiteY8" fmla="*/ 6702232 h 6711757"/>
              <a:gd name="connsiteX9" fmla="*/ 2609851 w 6110291"/>
              <a:gd name="connsiteY9" fmla="*/ 6711757 h 6711757"/>
              <a:gd name="connsiteX10" fmla="*/ 2609850 w 6110291"/>
              <a:gd name="connsiteY10" fmla="*/ 6702232 h 6711757"/>
              <a:gd name="connsiteX11" fmla="*/ 0 w 6110291"/>
              <a:gd name="connsiteY11" fmla="*/ 6711757 h 6711757"/>
              <a:gd name="connsiteX12" fmla="*/ 4762 w 6110291"/>
              <a:gd name="connsiteY12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76966 w 6110291"/>
              <a:gd name="connsiteY4" fmla="*/ 5390512 h 6711757"/>
              <a:gd name="connsiteX5" fmla="*/ 2609851 w 6110291"/>
              <a:gd name="connsiteY5" fmla="*/ 5305186 h 6711757"/>
              <a:gd name="connsiteX6" fmla="*/ 2609851 w 6110291"/>
              <a:gd name="connsiteY6" fmla="*/ 5322293 h 6711757"/>
              <a:gd name="connsiteX7" fmla="*/ 2615655 w 6110291"/>
              <a:gd name="connsiteY7" fmla="*/ 5353489 h 6711757"/>
              <a:gd name="connsiteX8" fmla="*/ 3810000 w 6110291"/>
              <a:gd name="connsiteY8" fmla="*/ 6702232 h 6711757"/>
              <a:gd name="connsiteX9" fmla="*/ 2609851 w 6110291"/>
              <a:gd name="connsiteY9" fmla="*/ 6711757 h 6711757"/>
              <a:gd name="connsiteX10" fmla="*/ 2609850 w 6110291"/>
              <a:gd name="connsiteY10" fmla="*/ 6702232 h 6711757"/>
              <a:gd name="connsiteX11" fmla="*/ 0 w 6110291"/>
              <a:gd name="connsiteY11" fmla="*/ 6711757 h 6711757"/>
              <a:gd name="connsiteX12" fmla="*/ 4762 w 6110291"/>
              <a:gd name="connsiteY12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9851 w 6110291"/>
              <a:gd name="connsiteY4" fmla="*/ 5305186 h 6711757"/>
              <a:gd name="connsiteX5" fmla="*/ 2609851 w 6110291"/>
              <a:gd name="connsiteY5" fmla="*/ 5322293 h 6711757"/>
              <a:gd name="connsiteX6" fmla="*/ 2615655 w 6110291"/>
              <a:gd name="connsiteY6" fmla="*/ 5353489 h 6711757"/>
              <a:gd name="connsiteX7" fmla="*/ 3810000 w 6110291"/>
              <a:gd name="connsiteY7" fmla="*/ 6702232 h 6711757"/>
              <a:gd name="connsiteX8" fmla="*/ 2609851 w 6110291"/>
              <a:gd name="connsiteY8" fmla="*/ 6711757 h 6711757"/>
              <a:gd name="connsiteX9" fmla="*/ 2609850 w 6110291"/>
              <a:gd name="connsiteY9" fmla="*/ 6702232 h 6711757"/>
              <a:gd name="connsiteX10" fmla="*/ 0 w 6110291"/>
              <a:gd name="connsiteY10" fmla="*/ 6711757 h 6711757"/>
              <a:gd name="connsiteX11" fmla="*/ 4762 w 6110291"/>
              <a:gd name="connsiteY11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9851 w 6110291"/>
              <a:gd name="connsiteY4" fmla="*/ 5305186 h 6711757"/>
              <a:gd name="connsiteX5" fmla="*/ 2609851 w 6110291"/>
              <a:gd name="connsiteY5" fmla="*/ 5322293 h 6711757"/>
              <a:gd name="connsiteX6" fmla="*/ 3810000 w 6110291"/>
              <a:gd name="connsiteY6" fmla="*/ 6702232 h 6711757"/>
              <a:gd name="connsiteX7" fmla="*/ 2609851 w 6110291"/>
              <a:gd name="connsiteY7" fmla="*/ 6711757 h 6711757"/>
              <a:gd name="connsiteX8" fmla="*/ 2609850 w 6110291"/>
              <a:gd name="connsiteY8" fmla="*/ 6702232 h 6711757"/>
              <a:gd name="connsiteX9" fmla="*/ 0 w 6110291"/>
              <a:gd name="connsiteY9" fmla="*/ 6711757 h 6711757"/>
              <a:gd name="connsiteX10" fmla="*/ 4762 w 6110291"/>
              <a:gd name="connsiteY10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9851 w 6110291"/>
              <a:gd name="connsiteY4" fmla="*/ 5305186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28901 w 6110291"/>
              <a:gd name="connsiteY4" fmla="*/ 532899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28901 w 6110291"/>
              <a:gd name="connsiteY4" fmla="*/ 532899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6 w 6110291"/>
              <a:gd name="connsiteY4" fmla="*/ 5238511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566988 w 6110291"/>
              <a:gd name="connsiteY4" fmla="*/ 51575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7166150"/>
              <a:gd name="connsiteX1" fmla="*/ 2288029 w 6110291"/>
              <a:gd name="connsiteY1" fmla="*/ 0 h 7166150"/>
              <a:gd name="connsiteX2" fmla="*/ 6110291 w 6110291"/>
              <a:gd name="connsiteY2" fmla="*/ 3276791 h 7166150"/>
              <a:gd name="connsiteX3" fmla="*/ 3790954 w 6110291"/>
              <a:gd name="connsiteY3" fmla="*/ 5933473 h 7166150"/>
              <a:gd name="connsiteX4" fmla="*/ 2600325 w 6110291"/>
              <a:gd name="connsiteY4" fmla="*/ 5271849 h 7166150"/>
              <a:gd name="connsiteX5" fmla="*/ 3810000 w 6110291"/>
              <a:gd name="connsiteY5" fmla="*/ 6702232 h 7166150"/>
              <a:gd name="connsiteX6" fmla="*/ 2609851 w 6110291"/>
              <a:gd name="connsiteY6" fmla="*/ 6711757 h 7166150"/>
              <a:gd name="connsiteX7" fmla="*/ 0 w 6110291"/>
              <a:gd name="connsiteY7" fmla="*/ 6711757 h 7166150"/>
              <a:gd name="connsiteX8" fmla="*/ 4762 w 6110291"/>
              <a:gd name="connsiteY8" fmla="*/ 582212 h 7166150"/>
              <a:gd name="connsiteX0" fmla="*/ 4762 w 6110291"/>
              <a:gd name="connsiteY0" fmla="*/ 582212 h 7220287"/>
              <a:gd name="connsiteX1" fmla="*/ 2288029 w 6110291"/>
              <a:gd name="connsiteY1" fmla="*/ 0 h 7220287"/>
              <a:gd name="connsiteX2" fmla="*/ 6110291 w 6110291"/>
              <a:gd name="connsiteY2" fmla="*/ 3276791 h 7220287"/>
              <a:gd name="connsiteX3" fmla="*/ 3790954 w 6110291"/>
              <a:gd name="connsiteY3" fmla="*/ 5933473 h 7220287"/>
              <a:gd name="connsiteX4" fmla="*/ 2600325 w 6110291"/>
              <a:gd name="connsiteY4" fmla="*/ 5271849 h 7220287"/>
              <a:gd name="connsiteX5" fmla="*/ 3810000 w 6110291"/>
              <a:gd name="connsiteY5" fmla="*/ 6702232 h 7220287"/>
              <a:gd name="connsiteX6" fmla="*/ 0 w 6110291"/>
              <a:gd name="connsiteY6" fmla="*/ 6711757 h 7220287"/>
              <a:gd name="connsiteX7" fmla="*/ 4762 w 6110291"/>
              <a:gd name="connsiteY7" fmla="*/ 582212 h 7220287"/>
              <a:gd name="connsiteX0" fmla="*/ 4762 w 6110291"/>
              <a:gd name="connsiteY0" fmla="*/ 582212 h 7165152"/>
              <a:gd name="connsiteX1" fmla="*/ 2288029 w 6110291"/>
              <a:gd name="connsiteY1" fmla="*/ 0 h 7165152"/>
              <a:gd name="connsiteX2" fmla="*/ 6110291 w 6110291"/>
              <a:gd name="connsiteY2" fmla="*/ 3276791 h 7165152"/>
              <a:gd name="connsiteX3" fmla="*/ 3790954 w 6110291"/>
              <a:gd name="connsiteY3" fmla="*/ 5933473 h 7165152"/>
              <a:gd name="connsiteX4" fmla="*/ 2600325 w 6110291"/>
              <a:gd name="connsiteY4" fmla="*/ 5271849 h 7165152"/>
              <a:gd name="connsiteX5" fmla="*/ 3810000 w 6110291"/>
              <a:gd name="connsiteY5" fmla="*/ 6702232 h 7165152"/>
              <a:gd name="connsiteX6" fmla="*/ 0 w 6110291"/>
              <a:gd name="connsiteY6" fmla="*/ 6711757 h 7165152"/>
              <a:gd name="connsiteX7" fmla="*/ 4762 w 6110291"/>
              <a:gd name="connsiteY7" fmla="*/ 582212 h 7165152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0 w 6110291"/>
              <a:gd name="connsiteY6" fmla="*/ 6711757 h 6711757"/>
              <a:gd name="connsiteX7" fmla="*/ 4762 w 6110291"/>
              <a:gd name="connsiteY7" fmla="*/ 582212 h 6711757"/>
              <a:gd name="connsiteX0" fmla="*/ 19334 w 6110291"/>
              <a:gd name="connsiteY0" fmla="*/ 758600 h 6899074"/>
              <a:gd name="connsiteX1" fmla="*/ 2288029 w 6110291"/>
              <a:gd name="connsiteY1" fmla="*/ 187317 h 6899074"/>
              <a:gd name="connsiteX2" fmla="*/ 6110291 w 6110291"/>
              <a:gd name="connsiteY2" fmla="*/ 3464108 h 6899074"/>
              <a:gd name="connsiteX3" fmla="*/ 3790954 w 6110291"/>
              <a:gd name="connsiteY3" fmla="*/ 6120790 h 6899074"/>
              <a:gd name="connsiteX4" fmla="*/ 2600325 w 6110291"/>
              <a:gd name="connsiteY4" fmla="*/ 5459166 h 6899074"/>
              <a:gd name="connsiteX5" fmla="*/ 3810000 w 6110291"/>
              <a:gd name="connsiteY5" fmla="*/ 6889549 h 6899074"/>
              <a:gd name="connsiteX6" fmla="*/ 0 w 6110291"/>
              <a:gd name="connsiteY6" fmla="*/ 6899074 h 6899074"/>
              <a:gd name="connsiteX7" fmla="*/ 19334 w 6110291"/>
              <a:gd name="connsiteY7" fmla="*/ 758600 h 6899074"/>
              <a:gd name="connsiteX0" fmla="*/ 19334 w 6110291"/>
              <a:gd name="connsiteY0" fmla="*/ 571284 h 6711758"/>
              <a:gd name="connsiteX1" fmla="*/ 2288029 w 6110291"/>
              <a:gd name="connsiteY1" fmla="*/ 1 h 6711758"/>
              <a:gd name="connsiteX2" fmla="*/ 6110291 w 6110291"/>
              <a:gd name="connsiteY2" fmla="*/ 3276792 h 6711758"/>
              <a:gd name="connsiteX3" fmla="*/ 3790954 w 6110291"/>
              <a:gd name="connsiteY3" fmla="*/ 5933474 h 6711758"/>
              <a:gd name="connsiteX4" fmla="*/ 2600325 w 6110291"/>
              <a:gd name="connsiteY4" fmla="*/ 5271850 h 6711758"/>
              <a:gd name="connsiteX5" fmla="*/ 3810000 w 6110291"/>
              <a:gd name="connsiteY5" fmla="*/ 6702233 h 6711758"/>
              <a:gd name="connsiteX6" fmla="*/ 0 w 6110291"/>
              <a:gd name="connsiteY6" fmla="*/ 6711758 h 6711758"/>
              <a:gd name="connsiteX7" fmla="*/ 19334 w 6110291"/>
              <a:gd name="connsiteY7" fmla="*/ 571284 h 6711758"/>
              <a:gd name="connsiteX0" fmla="*/ 1119 w 6092076"/>
              <a:gd name="connsiteY0" fmla="*/ 571284 h 6706270"/>
              <a:gd name="connsiteX1" fmla="*/ 2269814 w 6092076"/>
              <a:gd name="connsiteY1" fmla="*/ 1 h 6706270"/>
              <a:gd name="connsiteX2" fmla="*/ 6092076 w 6092076"/>
              <a:gd name="connsiteY2" fmla="*/ 3276792 h 6706270"/>
              <a:gd name="connsiteX3" fmla="*/ 3772739 w 6092076"/>
              <a:gd name="connsiteY3" fmla="*/ 5933474 h 6706270"/>
              <a:gd name="connsiteX4" fmla="*/ 2582110 w 6092076"/>
              <a:gd name="connsiteY4" fmla="*/ 5271850 h 6706270"/>
              <a:gd name="connsiteX5" fmla="*/ 3791785 w 6092076"/>
              <a:gd name="connsiteY5" fmla="*/ 6702233 h 6706270"/>
              <a:gd name="connsiteX6" fmla="*/ 0 w 6092076"/>
              <a:gd name="connsiteY6" fmla="*/ 6700829 h 6706270"/>
              <a:gd name="connsiteX7" fmla="*/ 1119 w 6092076"/>
              <a:gd name="connsiteY7" fmla="*/ 571284 h 6706270"/>
              <a:gd name="connsiteX0" fmla="*/ 1119 w 6092076"/>
              <a:gd name="connsiteY0" fmla="*/ 571284 h 6703363"/>
              <a:gd name="connsiteX1" fmla="*/ 2269814 w 6092076"/>
              <a:gd name="connsiteY1" fmla="*/ 1 h 6703363"/>
              <a:gd name="connsiteX2" fmla="*/ 6092076 w 6092076"/>
              <a:gd name="connsiteY2" fmla="*/ 3276792 h 6703363"/>
              <a:gd name="connsiteX3" fmla="*/ 3772739 w 6092076"/>
              <a:gd name="connsiteY3" fmla="*/ 5933474 h 6703363"/>
              <a:gd name="connsiteX4" fmla="*/ 2582110 w 6092076"/>
              <a:gd name="connsiteY4" fmla="*/ 5271850 h 6703363"/>
              <a:gd name="connsiteX5" fmla="*/ 3788142 w 6092076"/>
              <a:gd name="connsiteY5" fmla="*/ 6698590 h 6703363"/>
              <a:gd name="connsiteX6" fmla="*/ 0 w 6092076"/>
              <a:gd name="connsiteY6" fmla="*/ 6700829 h 6703363"/>
              <a:gd name="connsiteX7" fmla="*/ 1119 w 6092076"/>
              <a:gd name="connsiteY7" fmla="*/ 571284 h 6703363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2582110 w 6092076"/>
              <a:gd name="connsiteY4" fmla="*/ 5271850 h 6700829"/>
              <a:gd name="connsiteX5" fmla="*/ 3788142 w 6092076"/>
              <a:gd name="connsiteY5" fmla="*/ 6698590 h 6700829"/>
              <a:gd name="connsiteX6" fmla="*/ 0 w 6092076"/>
              <a:gd name="connsiteY6" fmla="*/ 6700829 h 6700829"/>
              <a:gd name="connsiteX7" fmla="*/ 1119 w 6092076"/>
              <a:gd name="connsiteY7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624615 w 6092076"/>
              <a:gd name="connsiteY4" fmla="*/ 6172998 h 6700829"/>
              <a:gd name="connsiteX5" fmla="*/ 3788142 w 6092076"/>
              <a:gd name="connsiteY5" fmla="*/ 6698590 h 6700829"/>
              <a:gd name="connsiteX6" fmla="*/ 0 w 6092076"/>
              <a:gd name="connsiteY6" fmla="*/ 6700829 h 6700829"/>
              <a:gd name="connsiteX7" fmla="*/ 1119 w 6092076"/>
              <a:gd name="connsiteY7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624615 w 6092076"/>
              <a:gd name="connsiteY4" fmla="*/ 6172998 h 6700829"/>
              <a:gd name="connsiteX5" fmla="*/ 3788142 w 6092076"/>
              <a:gd name="connsiteY5" fmla="*/ 6698590 h 6700829"/>
              <a:gd name="connsiteX6" fmla="*/ 0 w 6092076"/>
              <a:gd name="connsiteY6" fmla="*/ 6700829 h 6700829"/>
              <a:gd name="connsiteX7" fmla="*/ 1119 w 6092076"/>
              <a:gd name="connsiteY7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624615 w 6092076"/>
              <a:gd name="connsiteY4" fmla="*/ 6172998 h 6700829"/>
              <a:gd name="connsiteX5" fmla="*/ 3788142 w 6092076"/>
              <a:gd name="connsiteY5" fmla="*/ 6698590 h 6700829"/>
              <a:gd name="connsiteX6" fmla="*/ 0 w 6092076"/>
              <a:gd name="connsiteY6" fmla="*/ 6700829 h 6700829"/>
              <a:gd name="connsiteX7" fmla="*/ 1119 w 6092076"/>
              <a:gd name="connsiteY7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788142 w 6092076"/>
              <a:gd name="connsiteY4" fmla="*/ 6698590 h 6700829"/>
              <a:gd name="connsiteX5" fmla="*/ 0 w 6092076"/>
              <a:gd name="connsiteY5" fmla="*/ 6700829 h 6700829"/>
              <a:gd name="connsiteX6" fmla="*/ 1119 w 6092076"/>
              <a:gd name="connsiteY6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788142 w 6092076"/>
              <a:gd name="connsiteY4" fmla="*/ 6698590 h 6700829"/>
              <a:gd name="connsiteX5" fmla="*/ 0 w 6092076"/>
              <a:gd name="connsiteY5" fmla="*/ 6700829 h 6700829"/>
              <a:gd name="connsiteX6" fmla="*/ 1119 w 6092076"/>
              <a:gd name="connsiteY6" fmla="*/ 571284 h 6700829"/>
              <a:gd name="connsiteX0" fmla="*/ 1119 w 6092076"/>
              <a:gd name="connsiteY0" fmla="*/ 725892 h 6855437"/>
              <a:gd name="connsiteX1" fmla="*/ 2260979 w 6092076"/>
              <a:gd name="connsiteY1" fmla="*/ 0 h 6855437"/>
              <a:gd name="connsiteX2" fmla="*/ 6092076 w 6092076"/>
              <a:gd name="connsiteY2" fmla="*/ 3431400 h 6855437"/>
              <a:gd name="connsiteX3" fmla="*/ 3772739 w 6092076"/>
              <a:gd name="connsiteY3" fmla="*/ 6088082 h 6855437"/>
              <a:gd name="connsiteX4" fmla="*/ 3788142 w 6092076"/>
              <a:gd name="connsiteY4" fmla="*/ 6853198 h 6855437"/>
              <a:gd name="connsiteX5" fmla="*/ 0 w 6092076"/>
              <a:gd name="connsiteY5" fmla="*/ 6855437 h 6855437"/>
              <a:gd name="connsiteX6" fmla="*/ 1119 w 6092076"/>
              <a:gd name="connsiteY6" fmla="*/ 725892 h 6855437"/>
              <a:gd name="connsiteX0" fmla="*/ 158 w 6099950"/>
              <a:gd name="connsiteY0" fmla="*/ 440500 h 7285662"/>
              <a:gd name="connsiteX1" fmla="*/ 2268853 w 6099950"/>
              <a:gd name="connsiteY1" fmla="*/ 430225 h 7285662"/>
              <a:gd name="connsiteX2" fmla="*/ 6099950 w 6099950"/>
              <a:gd name="connsiteY2" fmla="*/ 3861625 h 7285662"/>
              <a:gd name="connsiteX3" fmla="*/ 3780613 w 6099950"/>
              <a:gd name="connsiteY3" fmla="*/ 6518307 h 7285662"/>
              <a:gd name="connsiteX4" fmla="*/ 3796016 w 6099950"/>
              <a:gd name="connsiteY4" fmla="*/ 7283423 h 7285662"/>
              <a:gd name="connsiteX5" fmla="*/ 7874 w 6099950"/>
              <a:gd name="connsiteY5" fmla="*/ 7285662 h 7285662"/>
              <a:gd name="connsiteX6" fmla="*/ 158 w 6099950"/>
              <a:gd name="connsiteY6" fmla="*/ 440500 h 7285662"/>
              <a:gd name="connsiteX0" fmla="*/ 158 w 6099950"/>
              <a:gd name="connsiteY0" fmla="*/ 257941 h 7103103"/>
              <a:gd name="connsiteX1" fmla="*/ 2268853 w 6099950"/>
              <a:gd name="connsiteY1" fmla="*/ 247666 h 7103103"/>
              <a:gd name="connsiteX2" fmla="*/ 6099950 w 6099950"/>
              <a:gd name="connsiteY2" fmla="*/ 3679066 h 7103103"/>
              <a:gd name="connsiteX3" fmla="*/ 3780613 w 6099950"/>
              <a:gd name="connsiteY3" fmla="*/ 6335748 h 7103103"/>
              <a:gd name="connsiteX4" fmla="*/ 3796016 w 6099950"/>
              <a:gd name="connsiteY4" fmla="*/ 7100864 h 7103103"/>
              <a:gd name="connsiteX5" fmla="*/ 7874 w 6099950"/>
              <a:gd name="connsiteY5" fmla="*/ 7103103 h 7103103"/>
              <a:gd name="connsiteX6" fmla="*/ 158 w 6099950"/>
              <a:gd name="connsiteY6" fmla="*/ 257941 h 7103103"/>
              <a:gd name="connsiteX0" fmla="*/ 158 w 6099950"/>
              <a:gd name="connsiteY0" fmla="*/ 257941 h 7103103"/>
              <a:gd name="connsiteX1" fmla="*/ 2268853 w 6099950"/>
              <a:gd name="connsiteY1" fmla="*/ 247666 h 7103103"/>
              <a:gd name="connsiteX2" fmla="*/ 6099950 w 6099950"/>
              <a:gd name="connsiteY2" fmla="*/ 3679066 h 7103103"/>
              <a:gd name="connsiteX3" fmla="*/ 3780613 w 6099950"/>
              <a:gd name="connsiteY3" fmla="*/ 6335748 h 7103103"/>
              <a:gd name="connsiteX4" fmla="*/ 3796016 w 6099950"/>
              <a:gd name="connsiteY4" fmla="*/ 7100864 h 7103103"/>
              <a:gd name="connsiteX5" fmla="*/ 7874 w 6099950"/>
              <a:gd name="connsiteY5" fmla="*/ 7103103 h 7103103"/>
              <a:gd name="connsiteX6" fmla="*/ 158 w 6099950"/>
              <a:gd name="connsiteY6" fmla="*/ 257941 h 7103103"/>
              <a:gd name="connsiteX0" fmla="*/ 158 w 6099950"/>
              <a:gd name="connsiteY0" fmla="*/ 90236 h 6935398"/>
              <a:gd name="connsiteX1" fmla="*/ 2268853 w 6099950"/>
              <a:gd name="connsiteY1" fmla="*/ 79961 h 6935398"/>
              <a:gd name="connsiteX2" fmla="*/ 6099950 w 6099950"/>
              <a:gd name="connsiteY2" fmla="*/ 3511361 h 6935398"/>
              <a:gd name="connsiteX3" fmla="*/ 3780613 w 6099950"/>
              <a:gd name="connsiteY3" fmla="*/ 6168043 h 6935398"/>
              <a:gd name="connsiteX4" fmla="*/ 3796016 w 6099950"/>
              <a:gd name="connsiteY4" fmla="*/ 6933159 h 6935398"/>
              <a:gd name="connsiteX5" fmla="*/ 7874 w 6099950"/>
              <a:gd name="connsiteY5" fmla="*/ 6935398 h 6935398"/>
              <a:gd name="connsiteX6" fmla="*/ 158 w 6099950"/>
              <a:gd name="connsiteY6" fmla="*/ 90236 h 6935398"/>
              <a:gd name="connsiteX0" fmla="*/ 158 w 6099950"/>
              <a:gd name="connsiteY0" fmla="*/ 10364 h 6855526"/>
              <a:gd name="connsiteX1" fmla="*/ 2268853 w 6099950"/>
              <a:gd name="connsiteY1" fmla="*/ 89 h 6855526"/>
              <a:gd name="connsiteX2" fmla="*/ 6099950 w 6099950"/>
              <a:gd name="connsiteY2" fmla="*/ 3431489 h 6855526"/>
              <a:gd name="connsiteX3" fmla="*/ 3780613 w 6099950"/>
              <a:gd name="connsiteY3" fmla="*/ 6088171 h 6855526"/>
              <a:gd name="connsiteX4" fmla="*/ 3796016 w 6099950"/>
              <a:gd name="connsiteY4" fmla="*/ 6853287 h 6855526"/>
              <a:gd name="connsiteX5" fmla="*/ 7874 w 6099950"/>
              <a:gd name="connsiteY5" fmla="*/ 6855526 h 6855526"/>
              <a:gd name="connsiteX6" fmla="*/ 158 w 6099950"/>
              <a:gd name="connsiteY6" fmla="*/ 10364 h 6855526"/>
              <a:gd name="connsiteX0" fmla="*/ 158 w 6099950"/>
              <a:gd name="connsiteY0" fmla="*/ 10364 h 6855526"/>
              <a:gd name="connsiteX1" fmla="*/ 2268853 w 6099950"/>
              <a:gd name="connsiteY1" fmla="*/ 89 h 6855526"/>
              <a:gd name="connsiteX2" fmla="*/ 6099950 w 6099950"/>
              <a:gd name="connsiteY2" fmla="*/ 3431489 h 6855526"/>
              <a:gd name="connsiteX3" fmla="*/ 3780613 w 6099950"/>
              <a:gd name="connsiteY3" fmla="*/ 6088171 h 6855526"/>
              <a:gd name="connsiteX4" fmla="*/ 3796016 w 6099950"/>
              <a:gd name="connsiteY4" fmla="*/ 6853287 h 6855526"/>
              <a:gd name="connsiteX5" fmla="*/ 7874 w 6099950"/>
              <a:gd name="connsiteY5" fmla="*/ 6855526 h 6855526"/>
              <a:gd name="connsiteX6" fmla="*/ 158 w 6099950"/>
              <a:gd name="connsiteY6" fmla="*/ 10364 h 6855526"/>
              <a:gd name="connsiteX0" fmla="*/ 158 w 6099950"/>
              <a:gd name="connsiteY0" fmla="*/ 10364 h 6855526"/>
              <a:gd name="connsiteX1" fmla="*/ 2268853 w 6099950"/>
              <a:gd name="connsiteY1" fmla="*/ 89 h 6855526"/>
              <a:gd name="connsiteX2" fmla="*/ 6099950 w 6099950"/>
              <a:gd name="connsiteY2" fmla="*/ 3431489 h 6855526"/>
              <a:gd name="connsiteX3" fmla="*/ 3780613 w 6099950"/>
              <a:gd name="connsiteY3" fmla="*/ 6088171 h 6855526"/>
              <a:gd name="connsiteX4" fmla="*/ 3773929 w 6099950"/>
              <a:gd name="connsiteY4" fmla="*/ 6853287 h 6855526"/>
              <a:gd name="connsiteX5" fmla="*/ 7874 w 6099950"/>
              <a:gd name="connsiteY5" fmla="*/ 6855526 h 6855526"/>
              <a:gd name="connsiteX6" fmla="*/ 158 w 6099950"/>
              <a:gd name="connsiteY6" fmla="*/ 10364 h 6855526"/>
              <a:gd name="connsiteX0" fmla="*/ 158 w 6099950"/>
              <a:gd name="connsiteY0" fmla="*/ 10364 h 6855526"/>
              <a:gd name="connsiteX1" fmla="*/ 2268853 w 6099950"/>
              <a:gd name="connsiteY1" fmla="*/ 89 h 6855526"/>
              <a:gd name="connsiteX2" fmla="*/ 6099950 w 6099950"/>
              <a:gd name="connsiteY2" fmla="*/ 3431489 h 6855526"/>
              <a:gd name="connsiteX3" fmla="*/ 3780613 w 6099950"/>
              <a:gd name="connsiteY3" fmla="*/ 6088171 h 6855526"/>
              <a:gd name="connsiteX4" fmla="*/ 3773929 w 6099950"/>
              <a:gd name="connsiteY4" fmla="*/ 6853287 h 6855526"/>
              <a:gd name="connsiteX5" fmla="*/ 7874 w 6099950"/>
              <a:gd name="connsiteY5" fmla="*/ 6855526 h 6855526"/>
              <a:gd name="connsiteX6" fmla="*/ 158 w 6099950"/>
              <a:gd name="connsiteY6" fmla="*/ 10364 h 6855526"/>
              <a:gd name="connsiteX0" fmla="*/ 158 w 6099950"/>
              <a:gd name="connsiteY0" fmla="*/ 10364 h 6858603"/>
              <a:gd name="connsiteX1" fmla="*/ 2268853 w 6099950"/>
              <a:gd name="connsiteY1" fmla="*/ 89 h 6858603"/>
              <a:gd name="connsiteX2" fmla="*/ 6099950 w 6099950"/>
              <a:gd name="connsiteY2" fmla="*/ 3431489 h 6858603"/>
              <a:gd name="connsiteX3" fmla="*/ 3780613 w 6099950"/>
              <a:gd name="connsiteY3" fmla="*/ 6088171 h 6858603"/>
              <a:gd name="connsiteX4" fmla="*/ 3778346 w 6099950"/>
              <a:gd name="connsiteY4" fmla="*/ 6857704 h 6858603"/>
              <a:gd name="connsiteX5" fmla="*/ 7874 w 6099950"/>
              <a:gd name="connsiteY5" fmla="*/ 6855526 h 6858603"/>
              <a:gd name="connsiteX6" fmla="*/ 158 w 6099950"/>
              <a:gd name="connsiteY6" fmla="*/ 10364 h 6858603"/>
              <a:gd name="connsiteX0" fmla="*/ 253 w 6095627"/>
              <a:gd name="connsiteY0" fmla="*/ 251976 h 7109049"/>
              <a:gd name="connsiteX1" fmla="*/ 2264530 w 6095627"/>
              <a:gd name="connsiteY1" fmla="*/ 250535 h 7109049"/>
              <a:gd name="connsiteX2" fmla="*/ 6095627 w 6095627"/>
              <a:gd name="connsiteY2" fmla="*/ 3681935 h 7109049"/>
              <a:gd name="connsiteX3" fmla="*/ 3776290 w 6095627"/>
              <a:gd name="connsiteY3" fmla="*/ 6338617 h 7109049"/>
              <a:gd name="connsiteX4" fmla="*/ 3774023 w 6095627"/>
              <a:gd name="connsiteY4" fmla="*/ 7108150 h 7109049"/>
              <a:gd name="connsiteX5" fmla="*/ 3551 w 6095627"/>
              <a:gd name="connsiteY5" fmla="*/ 7105972 h 7109049"/>
              <a:gd name="connsiteX6" fmla="*/ 253 w 6095627"/>
              <a:gd name="connsiteY6" fmla="*/ 251976 h 7109049"/>
              <a:gd name="connsiteX0" fmla="*/ 253 w 6095627"/>
              <a:gd name="connsiteY0" fmla="*/ 256851 h 7113924"/>
              <a:gd name="connsiteX1" fmla="*/ 2264530 w 6095627"/>
              <a:gd name="connsiteY1" fmla="*/ 255410 h 7113924"/>
              <a:gd name="connsiteX2" fmla="*/ 6095627 w 6095627"/>
              <a:gd name="connsiteY2" fmla="*/ 3686810 h 7113924"/>
              <a:gd name="connsiteX3" fmla="*/ 3776290 w 6095627"/>
              <a:gd name="connsiteY3" fmla="*/ 6343492 h 7113924"/>
              <a:gd name="connsiteX4" fmla="*/ 3774023 w 6095627"/>
              <a:gd name="connsiteY4" fmla="*/ 7113025 h 7113924"/>
              <a:gd name="connsiteX5" fmla="*/ 3551 w 6095627"/>
              <a:gd name="connsiteY5" fmla="*/ 7110847 h 7113924"/>
              <a:gd name="connsiteX6" fmla="*/ 253 w 6095627"/>
              <a:gd name="connsiteY6" fmla="*/ 256851 h 7113924"/>
              <a:gd name="connsiteX0" fmla="*/ 253 w 6095627"/>
              <a:gd name="connsiteY0" fmla="*/ 253002 h 7110075"/>
              <a:gd name="connsiteX1" fmla="*/ 2264530 w 6095627"/>
              <a:gd name="connsiteY1" fmla="*/ 251561 h 7110075"/>
              <a:gd name="connsiteX2" fmla="*/ 6095627 w 6095627"/>
              <a:gd name="connsiteY2" fmla="*/ 3682961 h 7110075"/>
              <a:gd name="connsiteX3" fmla="*/ 3776290 w 6095627"/>
              <a:gd name="connsiteY3" fmla="*/ 6339643 h 7110075"/>
              <a:gd name="connsiteX4" fmla="*/ 3774023 w 6095627"/>
              <a:gd name="connsiteY4" fmla="*/ 7109176 h 7110075"/>
              <a:gd name="connsiteX5" fmla="*/ 3551 w 6095627"/>
              <a:gd name="connsiteY5" fmla="*/ 7106998 h 7110075"/>
              <a:gd name="connsiteX6" fmla="*/ 253 w 6095627"/>
              <a:gd name="connsiteY6" fmla="*/ 253002 h 7110075"/>
              <a:gd name="connsiteX0" fmla="*/ 253 w 6095627"/>
              <a:gd name="connsiteY0" fmla="*/ 4125 h 6861198"/>
              <a:gd name="connsiteX1" fmla="*/ 2264530 w 6095627"/>
              <a:gd name="connsiteY1" fmla="*/ 2684 h 6861198"/>
              <a:gd name="connsiteX2" fmla="*/ 6095627 w 6095627"/>
              <a:gd name="connsiteY2" fmla="*/ 3434084 h 6861198"/>
              <a:gd name="connsiteX3" fmla="*/ 3776290 w 6095627"/>
              <a:gd name="connsiteY3" fmla="*/ 6090766 h 6861198"/>
              <a:gd name="connsiteX4" fmla="*/ 3774023 w 6095627"/>
              <a:gd name="connsiteY4" fmla="*/ 6860299 h 6861198"/>
              <a:gd name="connsiteX5" fmla="*/ 3551 w 6095627"/>
              <a:gd name="connsiteY5" fmla="*/ 6858121 h 6861198"/>
              <a:gd name="connsiteX6" fmla="*/ 253 w 6095627"/>
              <a:gd name="connsiteY6" fmla="*/ 4125 h 6861198"/>
              <a:gd name="connsiteX0" fmla="*/ 253 w 6373922"/>
              <a:gd name="connsiteY0" fmla="*/ 257178 h 7114251"/>
              <a:gd name="connsiteX1" fmla="*/ 2264530 w 6373922"/>
              <a:gd name="connsiteY1" fmla="*/ 255737 h 7114251"/>
              <a:gd name="connsiteX2" fmla="*/ 6373922 w 6373922"/>
              <a:gd name="connsiteY2" fmla="*/ 3691554 h 7114251"/>
              <a:gd name="connsiteX3" fmla="*/ 3776290 w 6373922"/>
              <a:gd name="connsiteY3" fmla="*/ 6343819 h 7114251"/>
              <a:gd name="connsiteX4" fmla="*/ 3774023 w 6373922"/>
              <a:gd name="connsiteY4" fmla="*/ 7113352 h 7114251"/>
              <a:gd name="connsiteX5" fmla="*/ 3551 w 6373922"/>
              <a:gd name="connsiteY5" fmla="*/ 7111174 h 7114251"/>
              <a:gd name="connsiteX6" fmla="*/ 253 w 6373922"/>
              <a:gd name="connsiteY6" fmla="*/ 257178 h 7114251"/>
              <a:gd name="connsiteX0" fmla="*/ 253 w 6373922"/>
              <a:gd name="connsiteY0" fmla="*/ 240998 h 7098071"/>
              <a:gd name="connsiteX1" fmla="*/ 2564912 w 6373922"/>
              <a:gd name="connsiteY1" fmla="*/ 261644 h 7098071"/>
              <a:gd name="connsiteX2" fmla="*/ 6373922 w 6373922"/>
              <a:gd name="connsiteY2" fmla="*/ 3675374 h 7098071"/>
              <a:gd name="connsiteX3" fmla="*/ 3776290 w 6373922"/>
              <a:gd name="connsiteY3" fmla="*/ 6327639 h 7098071"/>
              <a:gd name="connsiteX4" fmla="*/ 3774023 w 6373922"/>
              <a:gd name="connsiteY4" fmla="*/ 7097172 h 7098071"/>
              <a:gd name="connsiteX5" fmla="*/ 3551 w 6373922"/>
              <a:gd name="connsiteY5" fmla="*/ 7094994 h 7098071"/>
              <a:gd name="connsiteX6" fmla="*/ 253 w 6373922"/>
              <a:gd name="connsiteY6" fmla="*/ 240998 h 7098071"/>
              <a:gd name="connsiteX0" fmla="*/ 253 w 6373922"/>
              <a:gd name="connsiteY0" fmla="*/ 1570 h 6858643"/>
              <a:gd name="connsiteX1" fmla="*/ 2564912 w 6373922"/>
              <a:gd name="connsiteY1" fmla="*/ 22216 h 6858643"/>
              <a:gd name="connsiteX2" fmla="*/ 6373922 w 6373922"/>
              <a:gd name="connsiteY2" fmla="*/ 3435946 h 6858643"/>
              <a:gd name="connsiteX3" fmla="*/ 3776290 w 6373922"/>
              <a:gd name="connsiteY3" fmla="*/ 6088211 h 6858643"/>
              <a:gd name="connsiteX4" fmla="*/ 3774023 w 6373922"/>
              <a:gd name="connsiteY4" fmla="*/ 6857744 h 6858643"/>
              <a:gd name="connsiteX5" fmla="*/ 3551 w 6373922"/>
              <a:gd name="connsiteY5" fmla="*/ 6855566 h 6858643"/>
              <a:gd name="connsiteX6" fmla="*/ 253 w 6373922"/>
              <a:gd name="connsiteY6" fmla="*/ 1570 h 6858643"/>
              <a:gd name="connsiteX0" fmla="*/ 253 w 6373922"/>
              <a:gd name="connsiteY0" fmla="*/ 5703 h 6862776"/>
              <a:gd name="connsiteX1" fmla="*/ 2485399 w 6373922"/>
              <a:gd name="connsiteY1" fmla="*/ 4262 h 6862776"/>
              <a:gd name="connsiteX2" fmla="*/ 6373922 w 6373922"/>
              <a:gd name="connsiteY2" fmla="*/ 3440079 h 6862776"/>
              <a:gd name="connsiteX3" fmla="*/ 3776290 w 6373922"/>
              <a:gd name="connsiteY3" fmla="*/ 6092344 h 6862776"/>
              <a:gd name="connsiteX4" fmla="*/ 3774023 w 6373922"/>
              <a:gd name="connsiteY4" fmla="*/ 6861877 h 6862776"/>
              <a:gd name="connsiteX5" fmla="*/ 3551 w 6373922"/>
              <a:gd name="connsiteY5" fmla="*/ 6859699 h 6862776"/>
              <a:gd name="connsiteX6" fmla="*/ 253 w 6373922"/>
              <a:gd name="connsiteY6" fmla="*/ 5703 h 6862776"/>
              <a:gd name="connsiteX0" fmla="*/ 253 w 6391961"/>
              <a:gd name="connsiteY0" fmla="*/ 5703 h 6861899"/>
              <a:gd name="connsiteX1" fmla="*/ 2485399 w 6391961"/>
              <a:gd name="connsiteY1" fmla="*/ 4262 h 6861899"/>
              <a:gd name="connsiteX2" fmla="*/ 6373922 w 6391961"/>
              <a:gd name="connsiteY2" fmla="*/ 3440079 h 6861899"/>
              <a:gd name="connsiteX3" fmla="*/ 3774023 w 6391961"/>
              <a:gd name="connsiteY3" fmla="*/ 6861877 h 6861899"/>
              <a:gd name="connsiteX4" fmla="*/ 3551 w 6391961"/>
              <a:gd name="connsiteY4" fmla="*/ 6859699 h 6861899"/>
              <a:gd name="connsiteX5" fmla="*/ 253 w 6391961"/>
              <a:gd name="connsiteY5" fmla="*/ 5703 h 6861899"/>
              <a:gd name="connsiteX0" fmla="*/ 253 w 6396084"/>
              <a:gd name="connsiteY0" fmla="*/ 5703 h 6861899"/>
              <a:gd name="connsiteX1" fmla="*/ 2485399 w 6396084"/>
              <a:gd name="connsiteY1" fmla="*/ 4262 h 6861899"/>
              <a:gd name="connsiteX2" fmla="*/ 6373922 w 6396084"/>
              <a:gd name="connsiteY2" fmla="*/ 3440079 h 6861899"/>
              <a:gd name="connsiteX3" fmla="*/ 3774023 w 6396084"/>
              <a:gd name="connsiteY3" fmla="*/ 6861877 h 6861899"/>
              <a:gd name="connsiteX4" fmla="*/ 3551 w 6396084"/>
              <a:gd name="connsiteY4" fmla="*/ 6859699 h 6861899"/>
              <a:gd name="connsiteX5" fmla="*/ 253 w 6396084"/>
              <a:gd name="connsiteY5" fmla="*/ 5703 h 6861899"/>
              <a:gd name="connsiteX0" fmla="*/ 253 w 6335130"/>
              <a:gd name="connsiteY0" fmla="*/ 257505 h 7113701"/>
              <a:gd name="connsiteX1" fmla="*/ 2485399 w 6335130"/>
              <a:gd name="connsiteY1" fmla="*/ 256064 h 7113701"/>
              <a:gd name="connsiteX2" fmla="*/ 6312078 w 6335130"/>
              <a:gd name="connsiteY2" fmla="*/ 3696299 h 7113701"/>
              <a:gd name="connsiteX3" fmla="*/ 3774023 w 6335130"/>
              <a:gd name="connsiteY3" fmla="*/ 7113679 h 7113701"/>
              <a:gd name="connsiteX4" fmla="*/ 3551 w 6335130"/>
              <a:gd name="connsiteY4" fmla="*/ 7111501 h 7113701"/>
              <a:gd name="connsiteX5" fmla="*/ 253 w 6335130"/>
              <a:gd name="connsiteY5" fmla="*/ 257505 h 7113701"/>
              <a:gd name="connsiteX0" fmla="*/ 253 w 6312078"/>
              <a:gd name="connsiteY0" fmla="*/ 257505 h 7113701"/>
              <a:gd name="connsiteX1" fmla="*/ 2485399 w 6312078"/>
              <a:gd name="connsiteY1" fmla="*/ 256064 h 7113701"/>
              <a:gd name="connsiteX2" fmla="*/ 6312078 w 6312078"/>
              <a:gd name="connsiteY2" fmla="*/ 3696299 h 7113701"/>
              <a:gd name="connsiteX3" fmla="*/ 3774023 w 6312078"/>
              <a:gd name="connsiteY3" fmla="*/ 7113679 h 7113701"/>
              <a:gd name="connsiteX4" fmla="*/ 3551 w 6312078"/>
              <a:gd name="connsiteY4" fmla="*/ 7111501 h 7113701"/>
              <a:gd name="connsiteX5" fmla="*/ 253 w 6312078"/>
              <a:gd name="connsiteY5" fmla="*/ 257505 h 7113701"/>
              <a:gd name="connsiteX0" fmla="*/ 253 w 6312078"/>
              <a:gd name="connsiteY0" fmla="*/ 257505 h 7113777"/>
              <a:gd name="connsiteX1" fmla="*/ 2485399 w 6312078"/>
              <a:gd name="connsiteY1" fmla="*/ 256064 h 7113777"/>
              <a:gd name="connsiteX2" fmla="*/ 6312078 w 6312078"/>
              <a:gd name="connsiteY2" fmla="*/ 3696299 h 7113777"/>
              <a:gd name="connsiteX3" fmla="*/ 3774023 w 6312078"/>
              <a:gd name="connsiteY3" fmla="*/ 7113679 h 7113777"/>
              <a:gd name="connsiteX4" fmla="*/ 3551 w 6312078"/>
              <a:gd name="connsiteY4" fmla="*/ 7111501 h 7113777"/>
              <a:gd name="connsiteX5" fmla="*/ 253 w 6312078"/>
              <a:gd name="connsiteY5" fmla="*/ 257505 h 7113777"/>
              <a:gd name="connsiteX0" fmla="*/ 253 w 6312078"/>
              <a:gd name="connsiteY0" fmla="*/ 257505 h 7111501"/>
              <a:gd name="connsiteX1" fmla="*/ 2485399 w 6312078"/>
              <a:gd name="connsiteY1" fmla="*/ 256064 h 7111501"/>
              <a:gd name="connsiteX2" fmla="*/ 6312078 w 6312078"/>
              <a:gd name="connsiteY2" fmla="*/ 3696299 h 7111501"/>
              <a:gd name="connsiteX3" fmla="*/ 3676840 w 6312078"/>
              <a:gd name="connsiteY3" fmla="*/ 7109262 h 7111501"/>
              <a:gd name="connsiteX4" fmla="*/ 3551 w 6312078"/>
              <a:gd name="connsiteY4" fmla="*/ 7111501 h 7111501"/>
              <a:gd name="connsiteX5" fmla="*/ 253 w 6312078"/>
              <a:gd name="connsiteY5" fmla="*/ 257505 h 7111501"/>
              <a:gd name="connsiteX0" fmla="*/ 253 w 6312078"/>
              <a:gd name="connsiteY0" fmla="*/ 257505 h 7111501"/>
              <a:gd name="connsiteX1" fmla="*/ 2485399 w 6312078"/>
              <a:gd name="connsiteY1" fmla="*/ 256064 h 7111501"/>
              <a:gd name="connsiteX2" fmla="*/ 6312078 w 6312078"/>
              <a:gd name="connsiteY2" fmla="*/ 3696299 h 7111501"/>
              <a:gd name="connsiteX3" fmla="*/ 3676840 w 6312078"/>
              <a:gd name="connsiteY3" fmla="*/ 7109262 h 7111501"/>
              <a:gd name="connsiteX4" fmla="*/ 3551 w 6312078"/>
              <a:gd name="connsiteY4" fmla="*/ 7111501 h 7111501"/>
              <a:gd name="connsiteX5" fmla="*/ 253 w 6312078"/>
              <a:gd name="connsiteY5" fmla="*/ 257505 h 7111501"/>
              <a:gd name="connsiteX0" fmla="*/ 253 w 6312078"/>
              <a:gd name="connsiteY0" fmla="*/ 257505 h 7111501"/>
              <a:gd name="connsiteX1" fmla="*/ 2485399 w 6312078"/>
              <a:gd name="connsiteY1" fmla="*/ 256064 h 7111501"/>
              <a:gd name="connsiteX2" fmla="*/ 6312078 w 6312078"/>
              <a:gd name="connsiteY2" fmla="*/ 3696299 h 7111501"/>
              <a:gd name="connsiteX3" fmla="*/ 3676840 w 6312078"/>
              <a:gd name="connsiteY3" fmla="*/ 7109262 h 7111501"/>
              <a:gd name="connsiteX4" fmla="*/ 3551 w 6312078"/>
              <a:gd name="connsiteY4" fmla="*/ 7111501 h 7111501"/>
              <a:gd name="connsiteX5" fmla="*/ 253 w 6312078"/>
              <a:gd name="connsiteY5" fmla="*/ 257505 h 7111501"/>
              <a:gd name="connsiteX0" fmla="*/ 253 w 6312078"/>
              <a:gd name="connsiteY0" fmla="*/ 2601 h 6856597"/>
              <a:gd name="connsiteX1" fmla="*/ 2485399 w 6312078"/>
              <a:gd name="connsiteY1" fmla="*/ 1160 h 6856597"/>
              <a:gd name="connsiteX2" fmla="*/ 6312078 w 6312078"/>
              <a:gd name="connsiteY2" fmla="*/ 3441395 h 6856597"/>
              <a:gd name="connsiteX3" fmla="*/ 3676840 w 6312078"/>
              <a:gd name="connsiteY3" fmla="*/ 6854358 h 6856597"/>
              <a:gd name="connsiteX4" fmla="*/ 3551 w 6312078"/>
              <a:gd name="connsiteY4" fmla="*/ 6856597 h 6856597"/>
              <a:gd name="connsiteX5" fmla="*/ 253 w 6312078"/>
              <a:gd name="connsiteY5" fmla="*/ 2601 h 6856597"/>
              <a:gd name="connsiteX0" fmla="*/ 253 w 6312078"/>
              <a:gd name="connsiteY0" fmla="*/ 2601 h 6856597"/>
              <a:gd name="connsiteX1" fmla="*/ 2255695 w 6312078"/>
              <a:gd name="connsiteY1" fmla="*/ 1160 h 6856597"/>
              <a:gd name="connsiteX2" fmla="*/ 6312078 w 6312078"/>
              <a:gd name="connsiteY2" fmla="*/ 3441395 h 6856597"/>
              <a:gd name="connsiteX3" fmla="*/ 3676840 w 6312078"/>
              <a:gd name="connsiteY3" fmla="*/ 6854358 h 6856597"/>
              <a:gd name="connsiteX4" fmla="*/ 3551 w 6312078"/>
              <a:gd name="connsiteY4" fmla="*/ 6856597 h 6856597"/>
              <a:gd name="connsiteX5" fmla="*/ 253 w 6312078"/>
              <a:gd name="connsiteY5" fmla="*/ 2601 h 6856597"/>
              <a:gd name="connsiteX0" fmla="*/ 253 w 6312078"/>
              <a:gd name="connsiteY0" fmla="*/ 2919 h 6856915"/>
              <a:gd name="connsiteX1" fmla="*/ 2255695 w 6312078"/>
              <a:gd name="connsiteY1" fmla="*/ 1478 h 6856915"/>
              <a:gd name="connsiteX2" fmla="*/ 6312078 w 6312078"/>
              <a:gd name="connsiteY2" fmla="*/ 3441713 h 6856915"/>
              <a:gd name="connsiteX3" fmla="*/ 3676840 w 6312078"/>
              <a:gd name="connsiteY3" fmla="*/ 6854676 h 6856915"/>
              <a:gd name="connsiteX4" fmla="*/ 3551 w 6312078"/>
              <a:gd name="connsiteY4" fmla="*/ 6856915 h 6856915"/>
              <a:gd name="connsiteX5" fmla="*/ 253 w 6312078"/>
              <a:gd name="connsiteY5" fmla="*/ 2919 h 6856915"/>
              <a:gd name="connsiteX0" fmla="*/ 253 w 6312827"/>
              <a:gd name="connsiteY0" fmla="*/ 2919 h 6856915"/>
              <a:gd name="connsiteX1" fmla="*/ 2255695 w 6312827"/>
              <a:gd name="connsiteY1" fmla="*/ 1478 h 6856915"/>
              <a:gd name="connsiteX2" fmla="*/ 6312078 w 6312827"/>
              <a:gd name="connsiteY2" fmla="*/ 3441713 h 6856915"/>
              <a:gd name="connsiteX3" fmla="*/ 3676840 w 6312827"/>
              <a:gd name="connsiteY3" fmla="*/ 6854676 h 6856915"/>
              <a:gd name="connsiteX4" fmla="*/ 3551 w 6312827"/>
              <a:gd name="connsiteY4" fmla="*/ 6856915 h 6856915"/>
              <a:gd name="connsiteX5" fmla="*/ 253 w 6312827"/>
              <a:gd name="connsiteY5" fmla="*/ 2919 h 6856915"/>
              <a:gd name="connsiteX0" fmla="*/ 253 w 6312827"/>
              <a:gd name="connsiteY0" fmla="*/ 2919 h 6856915"/>
              <a:gd name="connsiteX1" fmla="*/ 2255695 w 6312827"/>
              <a:gd name="connsiteY1" fmla="*/ 1478 h 6856915"/>
              <a:gd name="connsiteX2" fmla="*/ 6312078 w 6312827"/>
              <a:gd name="connsiteY2" fmla="*/ 3441713 h 6856915"/>
              <a:gd name="connsiteX3" fmla="*/ 3676840 w 6312827"/>
              <a:gd name="connsiteY3" fmla="*/ 6854676 h 6856915"/>
              <a:gd name="connsiteX4" fmla="*/ 3551 w 6312827"/>
              <a:gd name="connsiteY4" fmla="*/ 6856915 h 6856915"/>
              <a:gd name="connsiteX5" fmla="*/ 253 w 6312827"/>
              <a:gd name="connsiteY5" fmla="*/ 2919 h 6856915"/>
              <a:gd name="connsiteX0" fmla="*/ 253 w 6361387"/>
              <a:gd name="connsiteY0" fmla="*/ 262740 h 7116736"/>
              <a:gd name="connsiteX1" fmla="*/ 2255695 w 6361387"/>
              <a:gd name="connsiteY1" fmla="*/ 261299 h 7116736"/>
              <a:gd name="connsiteX2" fmla="*/ 6360669 w 6361387"/>
              <a:gd name="connsiteY2" fmla="*/ 3772212 h 7116736"/>
              <a:gd name="connsiteX3" fmla="*/ 3676840 w 6361387"/>
              <a:gd name="connsiteY3" fmla="*/ 7114497 h 7116736"/>
              <a:gd name="connsiteX4" fmla="*/ 3551 w 6361387"/>
              <a:gd name="connsiteY4" fmla="*/ 7116736 h 7116736"/>
              <a:gd name="connsiteX5" fmla="*/ 253 w 6361387"/>
              <a:gd name="connsiteY5" fmla="*/ 262740 h 7116736"/>
              <a:gd name="connsiteX0" fmla="*/ 253 w 6361387"/>
              <a:gd name="connsiteY0" fmla="*/ 2739 h 6856735"/>
              <a:gd name="connsiteX1" fmla="*/ 2255695 w 6361387"/>
              <a:gd name="connsiteY1" fmla="*/ 1298 h 6856735"/>
              <a:gd name="connsiteX2" fmla="*/ 6360669 w 6361387"/>
              <a:gd name="connsiteY2" fmla="*/ 3512211 h 6856735"/>
              <a:gd name="connsiteX3" fmla="*/ 3676840 w 6361387"/>
              <a:gd name="connsiteY3" fmla="*/ 6854496 h 6856735"/>
              <a:gd name="connsiteX4" fmla="*/ 3551 w 6361387"/>
              <a:gd name="connsiteY4" fmla="*/ 6856735 h 6856735"/>
              <a:gd name="connsiteX5" fmla="*/ 253 w 6361387"/>
              <a:gd name="connsiteY5" fmla="*/ 2739 h 6856735"/>
              <a:gd name="connsiteX0" fmla="*/ 1120 w 6362254"/>
              <a:gd name="connsiteY0" fmla="*/ 2739 h 6861152"/>
              <a:gd name="connsiteX1" fmla="*/ 2256562 w 6362254"/>
              <a:gd name="connsiteY1" fmla="*/ 1298 h 6861152"/>
              <a:gd name="connsiteX2" fmla="*/ 6361536 w 6362254"/>
              <a:gd name="connsiteY2" fmla="*/ 3512211 h 6861152"/>
              <a:gd name="connsiteX3" fmla="*/ 3677707 w 6362254"/>
              <a:gd name="connsiteY3" fmla="*/ 6854496 h 6861152"/>
              <a:gd name="connsiteX4" fmla="*/ 0 w 6362254"/>
              <a:gd name="connsiteY4" fmla="*/ 6861152 h 6861152"/>
              <a:gd name="connsiteX5" fmla="*/ 1120 w 6362254"/>
              <a:gd name="connsiteY5" fmla="*/ 2739 h 6861152"/>
              <a:gd name="connsiteX0" fmla="*/ 252 w 6365803"/>
              <a:gd name="connsiteY0" fmla="*/ 265680 h 7119676"/>
              <a:gd name="connsiteX1" fmla="*/ 2260111 w 6365803"/>
              <a:gd name="connsiteY1" fmla="*/ 259822 h 7119676"/>
              <a:gd name="connsiteX2" fmla="*/ 6365085 w 6365803"/>
              <a:gd name="connsiteY2" fmla="*/ 3770735 h 7119676"/>
              <a:gd name="connsiteX3" fmla="*/ 3681256 w 6365803"/>
              <a:gd name="connsiteY3" fmla="*/ 7113020 h 7119676"/>
              <a:gd name="connsiteX4" fmla="*/ 3549 w 6365803"/>
              <a:gd name="connsiteY4" fmla="*/ 7119676 h 7119676"/>
              <a:gd name="connsiteX5" fmla="*/ 252 w 6365803"/>
              <a:gd name="connsiteY5" fmla="*/ 265680 h 7119676"/>
              <a:gd name="connsiteX0" fmla="*/ 252 w 6365803"/>
              <a:gd name="connsiteY0" fmla="*/ 8077 h 6862073"/>
              <a:gd name="connsiteX1" fmla="*/ 2260111 w 6365803"/>
              <a:gd name="connsiteY1" fmla="*/ 2219 h 6862073"/>
              <a:gd name="connsiteX2" fmla="*/ 6365085 w 6365803"/>
              <a:gd name="connsiteY2" fmla="*/ 3513132 h 6862073"/>
              <a:gd name="connsiteX3" fmla="*/ 3681256 w 6365803"/>
              <a:gd name="connsiteY3" fmla="*/ 6855417 h 6862073"/>
              <a:gd name="connsiteX4" fmla="*/ 3549 w 6365803"/>
              <a:gd name="connsiteY4" fmla="*/ 6862073 h 6862073"/>
              <a:gd name="connsiteX5" fmla="*/ 252 w 6365803"/>
              <a:gd name="connsiteY5" fmla="*/ 8077 h 6862073"/>
              <a:gd name="connsiteX0" fmla="*/ 252 w 6365803"/>
              <a:gd name="connsiteY0" fmla="*/ 5865 h 6859861"/>
              <a:gd name="connsiteX1" fmla="*/ 2260111 w 6365803"/>
              <a:gd name="connsiteY1" fmla="*/ 7 h 6859861"/>
              <a:gd name="connsiteX2" fmla="*/ 6365085 w 6365803"/>
              <a:gd name="connsiteY2" fmla="*/ 3510920 h 6859861"/>
              <a:gd name="connsiteX3" fmla="*/ 3681256 w 6365803"/>
              <a:gd name="connsiteY3" fmla="*/ 6853205 h 6859861"/>
              <a:gd name="connsiteX4" fmla="*/ 3549 w 6365803"/>
              <a:gd name="connsiteY4" fmla="*/ 6859861 h 6859861"/>
              <a:gd name="connsiteX5" fmla="*/ 252 w 6365803"/>
              <a:gd name="connsiteY5" fmla="*/ 5865 h 6859861"/>
              <a:gd name="connsiteX0" fmla="*/ 252 w 6365803"/>
              <a:gd name="connsiteY0" fmla="*/ 5865 h 6859861"/>
              <a:gd name="connsiteX1" fmla="*/ 4403061 w 6365803"/>
              <a:gd name="connsiteY1" fmla="*/ 7 h 6859861"/>
              <a:gd name="connsiteX2" fmla="*/ 6365085 w 6365803"/>
              <a:gd name="connsiteY2" fmla="*/ 3510920 h 6859861"/>
              <a:gd name="connsiteX3" fmla="*/ 3681256 w 6365803"/>
              <a:gd name="connsiteY3" fmla="*/ 6853205 h 6859861"/>
              <a:gd name="connsiteX4" fmla="*/ 3549 w 6365803"/>
              <a:gd name="connsiteY4" fmla="*/ 6859861 h 6859861"/>
              <a:gd name="connsiteX5" fmla="*/ 252 w 6365803"/>
              <a:gd name="connsiteY5" fmla="*/ 5865 h 6859861"/>
              <a:gd name="connsiteX0" fmla="*/ 252 w 6365803"/>
              <a:gd name="connsiteY0" fmla="*/ 6814 h 6860810"/>
              <a:gd name="connsiteX1" fmla="*/ 4403061 w 6365803"/>
              <a:gd name="connsiteY1" fmla="*/ 956 h 6860810"/>
              <a:gd name="connsiteX2" fmla="*/ 6365085 w 6365803"/>
              <a:gd name="connsiteY2" fmla="*/ 3511869 h 6860810"/>
              <a:gd name="connsiteX3" fmla="*/ 3681256 w 6365803"/>
              <a:gd name="connsiteY3" fmla="*/ 6854154 h 6860810"/>
              <a:gd name="connsiteX4" fmla="*/ 3549 w 6365803"/>
              <a:gd name="connsiteY4" fmla="*/ 6860810 h 6860810"/>
              <a:gd name="connsiteX5" fmla="*/ 252 w 6365803"/>
              <a:gd name="connsiteY5" fmla="*/ 6814 h 6860810"/>
              <a:gd name="connsiteX0" fmla="*/ 252 w 6365803"/>
              <a:gd name="connsiteY0" fmla="*/ 6814 h 6860810"/>
              <a:gd name="connsiteX1" fmla="*/ 4403061 w 6365803"/>
              <a:gd name="connsiteY1" fmla="*/ 956 h 6860810"/>
              <a:gd name="connsiteX2" fmla="*/ 6365085 w 6365803"/>
              <a:gd name="connsiteY2" fmla="*/ 3511869 h 6860810"/>
              <a:gd name="connsiteX3" fmla="*/ 3681256 w 6365803"/>
              <a:gd name="connsiteY3" fmla="*/ 6854154 h 6860810"/>
              <a:gd name="connsiteX4" fmla="*/ 3549 w 6365803"/>
              <a:gd name="connsiteY4" fmla="*/ 6860810 h 6860810"/>
              <a:gd name="connsiteX5" fmla="*/ 252 w 6365803"/>
              <a:gd name="connsiteY5" fmla="*/ 6814 h 6860810"/>
              <a:gd name="connsiteX0" fmla="*/ 252 w 6365088"/>
              <a:gd name="connsiteY0" fmla="*/ 6814 h 6860810"/>
              <a:gd name="connsiteX1" fmla="*/ 4403061 w 6365088"/>
              <a:gd name="connsiteY1" fmla="*/ 956 h 6860810"/>
              <a:gd name="connsiteX2" fmla="*/ 6365085 w 6365088"/>
              <a:gd name="connsiteY2" fmla="*/ 3511869 h 6860810"/>
              <a:gd name="connsiteX3" fmla="*/ 3681256 w 6365088"/>
              <a:gd name="connsiteY3" fmla="*/ 6854154 h 6860810"/>
              <a:gd name="connsiteX4" fmla="*/ 3549 w 6365088"/>
              <a:gd name="connsiteY4" fmla="*/ 6860810 h 6860810"/>
              <a:gd name="connsiteX5" fmla="*/ 252 w 6365088"/>
              <a:gd name="connsiteY5" fmla="*/ 6814 h 6860810"/>
              <a:gd name="connsiteX0" fmla="*/ 252 w 6365167"/>
              <a:gd name="connsiteY0" fmla="*/ 6814 h 6860810"/>
              <a:gd name="connsiteX1" fmla="*/ 4403061 w 6365167"/>
              <a:gd name="connsiteY1" fmla="*/ 956 h 6860810"/>
              <a:gd name="connsiteX2" fmla="*/ 6365085 w 6365167"/>
              <a:gd name="connsiteY2" fmla="*/ 3511869 h 6860810"/>
              <a:gd name="connsiteX3" fmla="*/ 3681256 w 6365167"/>
              <a:gd name="connsiteY3" fmla="*/ 6854154 h 6860810"/>
              <a:gd name="connsiteX4" fmla="*/ 3549 w 6365167"/>
              <a:gd name="connsiteY4" fmla="*/ 6860810 h 6860810"/>
              <a:gd name="connsiteX5" fmla="*/ 252 w 6365167"/>
              <a:gd name="connsiteY5" fmla="*/ 6814 h 6860810"/>
              <a:gd name="connsiteX0" fmla="*/ 252 w 6365167"/>
              <a:gd name="connsiteY0" fmla="*/ 6814 h 6860810"/>
              <a:gd name="connsiteX1" fmla="*/ 4403061 w 6365167"/>
              <a:gd name="connsiteY1" fmla="*/ 956 h 6860810"/>
              <a:gd name="connsiteX2" fmla="*/ 6365085 w 6365167"/>
              <a:gd name="connsiteY2" fmla="*/ 3511869 h 6860810"/>
              <a:gd name="connsiteX3" fmla="*/ 3681256 w 6365167"/>
              <a:gd name="connsiteY3" fmla="*/ 6854154 h 6860810"/>
              <a:gd name="connsiteX4" fmla="*/ 3549 w 6365167"/>
              <a:gd name="connsiteY4" fmla="*/ 6860810 h 6860810"/>
              <a:gd name="connsiteX5" fmla="*/ 252 w 6365167"/>
              <a:gd name="connsiteY5" fmla="*/ 6814 h 6860810"/>
              <a:gd name="connsiteX0" fmla="*/ 252 w 6365167"/>
              <a:gd name="connsiteY0" fmla="*/ 5862 h 6859858"/>
              <a:gd name="connsiteX1" fmla="*/ 4403061 w 6365167"/>
              <a:gd name="connsiteY1" fmla="*/ 4 h 6859858"/>
              <a:gd name="connsiteX2" fmla="*/ 6365085 w 6365167"/>
              <a:gd name="connsiteY2" fmla="*/ 3510917 h 6859858"/>
              <a:gd name="connsiteX3" fmla="*/ 3681256 w 6365167"/>
              <a:gd name="connsiteY3" fmla="*/ 6853202 h 6859858"/>
              <a:gd name="connsiteX4" fmla="*/ 3549 w 6365167"/>
              <a:gd name="connsiteY4" fmla="*/ 6859858 h 6859858"/>
              <a:gd name="connsiteX5" fmla="*/ 252 w 6365167"/>
              <a:gd name="connsiteY5" fmla="*/ 5862 h 6859858"/>
              <a:gd name="connsiteX0" fmla="*/ 252 w 6342730"/>
              <a:gd name="connsiteY0" fmla="*/ 229528 h 7083524"/>
              <a:gd name="connsiteX1" fmla="*/ 4403061 w 6342730"/>
              <a:gd name="connsiteY1" fmla="*/ 223670 h 7083524"/>
              <a:gd name="connsiteX2" fmla="*/ 6342646 w 6342730"/>
              <a:gd name="connsiteY2" fmla="*/ 3246529 h 7083524"/>
              <a:gd name="connsiteX3" fmla="*/ 3681256 w 6342730"/>
              <a:gd name="connsiteY3" fmla="*/ 7076868 h 7083524"/>
              <a:gd name="connsiteX4" fmla="*/ 3549 w 6342730"/>
              <a:gd name="connsiteY4" fmla="*/ 7083524 h 7083524"/>
              <a:gd name="connsiteX5" fmla="*/ 252 w 6342730"/>
              <a:gd name="connsiteY5" fmla="*/ 229528 h 7083524"/>
              <a:gd name="connsiteX0" fmla="*/ 252 w 6342646"/>
              <a:gd name="connsiteY0" fmla="*/ 229528 h 7083524"/>
              <a:gd name="connsiteX1" fmla="*/ 4403061 w 6342646"/>
              <a:gd name="connsiteY1" fmla="*/ 223670 h 7083524"/>
              <a:gd name="connsiteX2" fmla="*/ 6342646 w 6342646"/>
              <a:gd name="connsiteY2" fmla="*/ 3246529 h 7083524"/>
              <a:gd name="connsiteX3" fmla="*/ 3681256 w 6342646"/>
              <a:gd name="connsiteY3" fmla="*/ 7076868 h 7083524"/>
              <a:gd name="connsiteX4" fmla="*/ 3549 w 6342646"/>
              <a:gd name="connsiteY4" fmla="*/ 7083524 h 7083524"/>
              <a:gd name="connsiteX5" fmla="*/ 252 w 6342646"/>
              <a:gd name="connsiteY5" fmla="*/ 229528 h 7083524"/>
              <a:gd name="connsiteX0" fmla="*/ 252 w 6342977"/>
              <a:gd name="connsiteY0" fmla="*/ 229528 h 7083524"/>
              <a:gd name="connsiteX1" fmla="*/ 4403061 w 6342977"/>
              <a:gd name="connsiteY1" fmla="*/ 223670 h 7083524"/>
              <a:gd name="connsiteX2" fmla="*/ 6342646 w 6342977"/>
              <a:gd name="connsiteY2" fmla="*/ 3246529 h 7083524"/>
              <a:gd name="connsiteX3" fmla="*/ 3681256 w 6342977"/>
              <a:gd name="connsiteY3" fmla="*/ 7076868 h 7083524"/>
              <a:gd name="connsiteX4" fmla="*/ 3549 w 6342977"/>
              <a:gd name="connsiteY4" fmla="*/ 7083524 h 7083524"/>
              <a:gd name="connsiteX5" fmla="*/ 252 w 6342977"/>
              <a:gd name="connsiteY5" fmla="*/ 229528 h 7083524"/>
              <a:gd name="connsiteX0" fmla="*/ 252 w 6342977"/>
              <a:gd name="connsiteY0" fmla="*/ 10123 h 6864119"/>
              <a:gd name="connsiteX1" fmla="*/ 4403061 w 6342977"/>
              <a:gd name="connsiteY1" fmla="*/ 4265 h 6864119"/>
              <a:gd name="connsiteX2" fmla="*/ 6342646 w 6342977"/>
              <a:gd name="connsiteY2" fmla="*/ 3027124 h 6864119"/>
              <a:gd name="connsiteX3" fmla="*/ 3681256 w 6342977"/>
              <a:gd name="connsiteY3" fmla="*/ 6857463 h 6864119"/>
              <a:gd name="connsiteX4" fmla="*/ 3549 w 6342977"/>
              <a:gd name="connsiteY4" fmla="*/ 6864119 h 6864119"/>
              <a:gd name="connsiteX5" fmla="*/ 252 w 6342977"/>
              <a:gd name="connsiteY5" fmla="*/ 10123 h 6864119"/>
              <a:gd name="connsiteX0" fmla="*/ 2 w 8524946"/>
              <a:gd name="connsiteY0" fmla="*/ 218392 h 7089217"/>
              <a:gd name="connsiteX1" fmla="*/ 6585030 w 8524946"/>
              <a:gd name="connsiteY1" fmla="*/ 229363 h 7089217"/>
              <a:gd name="connsiteX2" fmla="*/ 8524615 w 8524946"/>
              <a:gd name="connsiteY2" fmla="*/ 3252222 h 7089217"/>
              <a:gd name="connsiteX3" fmla="*/ 5863225 w 8524946"/>
              <a:gd name="connsiteY3" fmla="*/ 7082561 h 7089217"/>
              <a:gd name="connsiteX4" fmla="*/ 2185518 w 8524946"/>
              <a:gd name="connsiteY4" fmla="*/ 7089217 h 7089217"/>
              <a:gd name="connsiteX5" fmla="*/ 2 w 8524946"/>
              <a:gd name="connsiteY5" fmla="*/ 218392 h 7089217"/>
              <a:gd name="connsiteX0" fmla="*/ 63 w 8525007"/>
              <a:gd name="connsiteY0" fmla="*/ 218392 h 7100437"/>
              <a:gd name="connsiteX1" fmla="*/ 6585091 w 8525007"/>
              <a:gd name="connsiteY1" fmla="*/ 229363 h 7100437"/>
              <a:gd name="connsiteX2" fmla="*/ 8524676 w 8525007"/>
              <a:gd name="connsiteY2" fmla="*/ 3252222 h 7100437"/>
              <a:gd name="connsiteX3" fmla="*/ 5863286 w 8525007"/>
              <a:gd name="connsiteY3" fmla="*/ 7082561 h 7100437"/>
              <a:gd name="connsiteX4" fmla="*/ 25800 w 8525007"/>
              <a:gd name="connsiteY4" fmla="*/ 7100437 h 7100437"/>
              <a:gd name="connsiteX5" fmla="*/ 63 w 8525007"/>
              <a:gd name="connsiteY5" fmla="*/ 218392 h 7100437"/>
              <a:gd name="connsiteX0" fmla="*/ 181826 w 8499207"/>
              <a:gd name="connsiteY0" fmla="*/ 383101 h 7035143"/>
              <a:gd name="connsiteX1" fmla="*/ 6559291 w 8499207"/>
              <a:gd name="connsiteY1" fmla="*/ 164069 h 7035143"/>
              <a:gd name="connsiteX2" fmla="*/ 8498876 w 8499207"/>
              <a:gd name="connsiteY2" fmla="*/ 3186928 h 7035143"/>
              <a:gd name="connsiteX3" fmla="*/ 5837486 w 8499207"/>
              <a:gd name="connsiteY3" fmla="*/ 7017267 h 7035143"/>
              <a:gd name="connsiteX4" fmla="*/ 0 w 8499207"/>
              <a:gd name="connsiteY4" fmla="*/ 7035143 h 7035143"/>
              <a:gd name="connsiteX5" fmla="*/ 181826 w 8499207"/>
              <a:gd name="connsiteY5" fmla="*/ 383101 h 7035143"/>
              <a:gd name="connsiteX0" fmla="*/ 7922 w 8499207"/>
              <a:gd name="connsiteY0" fmla="*/ 240832 h 7089217"/>
              <a:gd name="connsiteX1" fmla="*/ 6559291 w 8499207"/>
              <a:gd name="connsiteY1" fmla="*/ 218143 h 7089217"/>
              <a:gd name="connsiteX2" fmla="*/ 8498876 w 8499207"/>
              <a:gd name="connsiteY2" fmla="*/ 3241002 h 7089217"/>
              <a:gd name="connsiteX3" fmla="*/ 5837486 w 8499207"/>
              <a:gd name="connsiteY3" fmla="*/ 7071341 h 7089217"/>
              <a:gd name="connsiteX4" fmla="*/ 0 w 8499207"/>
              <a:gd name="connsiteY4" fmla="*/ 7089217 h 7089217"/>
              <a:gd name="connsiteX5" fmla="*/ 7922 w 8499207"/>
              <a:gd name="connsiteY5" fmla="*/ 240832 h 7089217"/>
              <a:gd name="connsiteX0" fmla="*/ 7922 w 8499207"/>
              <a:gd name="connsiteY0" fmla="*/ 240832 h 7089217"/>
              <a:gd name="connsiteX1" fmla="*/ 6559291 w 8499207"/>
              <a:gd name="connsiteY1" fmla="*/ 218143 h 7089217"/>
              <a:gd name="connsiteX2" fmla="*/ 8498876 w 8499207"/>
              <a:gd name="connsiteY2" fmla="*/ 3241002 h 7089217"/>
              <a:gd name="connsiteX3" fmla="*/ 5837486 w 8499207"/>
              <a:gd name="connsiteY3" fmla="*/ 7071341 h 7089217"/>
              <a:gd name="connsiteX4" fmla="*/ 0 w 8499207"/>
              <a:gd name="connsiteY4" fmla="*/ 7089217 h 7089217"/>
              <a:gd name="connsiteX5" fmla="*/ 7922 w 8499207"/>
              <a:gd name="connsiteY5" fmla="*/ 240832 h 7089217"/>
              <a:gd name="connsiteX0" fmla="*/ 50 w 8532677"/>
              <a:gd name="connsiteY0" fmla="*/ 227781 h 7095621"/>
              <a:gd name="connsiteX1" fmla="*/ 6592761 w 8532677"/>
              <a:gd name="connsiteY1" fmla="*/ 224547 h 7095621"/>
              <a:gd name="connsiteX2" fmla="*/ 8532346 w 8532677"/>
              <a:gd name="connsiteY2" fmla="*/ 3247406 h 7095621"/>
              <a:gd name="connsiteX3" fmla="*/ 5870956 w 8532677"/>
              <a:gd name="connsiteY3" fmla="*/ 7077745 h 7095621"/>
              <a:gd name="connsiteX4" fmla="*/ 33470 w 8532677"/>
              <a:gd name="connsiteY4" fmla="*/ 7095621 h 7095621"/>
              <a:gd name="connsiteX5" fmla="*/ 50 w 8532677"/>
              <a:gd name="connsiteY5" fmla="*/ 227781 h 7095621"/>
              <a:gd name="connsiteX0" fmla="*/ 3059 w 8535686"/>
              <a:gd name="connsiteY0" fmla="*/ 227781 h 7081029"/>
              <a:gd name="connsiteX1" fmla="*/ 6595770 w 8535686"/>
              <a:gd name="connsiteY1" fmla="*/ 224547 h 7081029"/>
              <a:gd name="connsiteX2" fmla="*/ 8535355 w 8535686"/>
              <a:gd name="connsiteY2" fmla="*/ 3247406 h 7081029"/>
              <a:gd name="connsiteX3" fmla="*/ 5873965 w 8535686"/>
              <a:gd name="connsiteY3" fmla="*/ 7077745 h 7081029"/>
              <a:gd name="connsiteX4" fmla="*/ 0 w 8535686"/>
              <a:gd name="connsiteY4" fmla="*/ 7081029 h 7081029"/>
              <a:gd name="connsiteX5" fmla="*/ 3059 w 8535686"/>
              <a:gd name="connsiteY5" fmla="*/ 227781 h 7081029"/>
              <a:gd name="connsiteX0" fmla="*/ 3059 w 8535713"/>
              <a:gd name="connsiteY0" fmla="*/ 227781 h 7081029"/>
              <a:gd name="connsiteX1" fmla="*/ 6595770 w 8535713"/>
              <a:gd name="connsiteY1" fmla="*/ 224547 h 7081029"/>
              <a:gd name="connsiteX2" fmla="*/ 8535355 w 8535713"/>
              <a:gd name="connsiteY2" fmla="*/ 3247406 h 7081029"/>
              <a:gd name="connsiteX3" fmla="*/ 5959082 w 8535713"/>
              <a:gd name="connsiteY3" fmla="*/ 7075313 h 7081029"/>
              <a:gd name="connsiteX4" fmla="*/ 0 w 8535713"/>
              <a:gd name="connsiteY4" fmla="*/ 7081029 h 7081029"/>
              <a:gd name="connsiteX5" fmla="*/ 3059 w 8535713"/>
              <a:gd name="connsiteY5" fmla="*/ 227781 h 7081029"/>
              <a:gd name="connsiteX0" fmla="*/ 3059 w 8540044"/>
              <a:gd name="connsiteY0" fmla="*/ 227781 h 7081029"/>
              <a:gd name="connsiteX1" fmla="*/ 6595770 w 8540044"/>
              <a:gd name="connsiteY1" fmla="*/ 224547 h 7081029"/>
              <a:gd name="connsiteX2" fmla="*/ 8535355 w 8540044"/>
              <a:gd name="connsiteY2" fmla="*/ 3247406 h 7081029"/>
              <a:gd name="connsiteX3" fmla="*/ 5959082 w 8540044"/>
              <a:gd name="connsiteY3" fmla="*/ 7075313 h 7081029"/>
              <a:gd name="connsiteX4" fmla="*/ 0 w 8540044"/>
              <a:gd name="connsiteY4" fmla="*/ 7081029 h 7081029"/>
              <a:gd name="connsiteX5" fmla="*/ 3059 w 8540044"/>
              <a:gd name="connsiteY5" fmla="*/ 227781 h 7081029"/>
              <a:gd name="connsiteX0" fmla="*/ 3059 w 8540044"/>
              <a:gd name="connsiteY0" fmla="*/ 8458 h 6861706"/>
              <a:gd name="connsiteX1" fmla="*/ 6595770 w 8540044"/>
              <a:gd name="connsiteY1" fmla="*/ 5224 h 6861706"/>
              <a:gd name="connsiteX2" fmla="*/ 8535355 w 8540044"/>
              <a:gd name="connsiteY2" fmla="*/ 3028083 h 6861706"/>
              <a:gd name="connsiteX3" fmla="*/ 5959082 w 8540044"/>
              <a:gd name="connsiteY3" fmla="*/ 6855990 h 6861706"/>
              <a:gd name="connsiteX4" fmla="*/ 0 w 8540044"/>
              <a:gd name="connsiteY4" fmla="*/ 6861706 h 6861706"/>
              <a:gd name="connsiteX5" fmla="*/ 3059 w 8540044"/>
              <a:gd name="connsiteY5" fmla="*/ 8458 h 686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0044" h="6861706">
                <a:moveTo>
                  <a:pt x="3059" y="8458"/>
                </a:moveTo>
                <a:cubicBezTo>
                  <a:pt x="-1020" y="773"/>
                  <a:pt x="6581800" y="-4369"/>
                  <a:pt x="6595770" y="5224"/>
                </a:cubicBezTo>
                <a:cubicBezTo>
                  <a:pt x="7839291" y="859132"/>
                  <a:pt x="8503027" y="2094177"/>
                  <a:pt x="8535355" y="3028083"/>
                </a:cubicBezTo>
                <a:cubicBezTo>
                  <a:pt x="8621022" y="5052583"/>
                  <a:pt x="7524393" y="6820558"/>
                  <a:pt x="5959082" y="6855990"/>
                </a:cubicBezTo>
                <a:cubicBezTo>
                  <a:pt x="5948038" y="6856445"/>
                  <a:pt x="843756" y="6857772"/>
                  <a:pt x="0" y="6861706"/>
                </a:cubicBezTo>
                <a:cubicBezTo>
                  <a:pt x="1587" y="4818524"/>
                  <a:pt x="1472" y="2051640"/>
                  <a:pt x="3059" y="8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82" y="5646270"/>
            <a:ext cx="1525961" cy="77743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39200" y="533400"/>
            <a:ext cx="3048000" cy="2418081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2620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PS Medic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2938-CFF0-46D9-B178-8F312B00B744}" type="datetime1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11/4/2024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13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-117" y="-2019"/>
            <a:ext cx="8540044" cy="6861706"/>
          </a:xfrm>
          <a:custGeom>
            <a:avLst/>
            <a:gdLst>
              <a:gd name="connsiteX0" fmla="*/ 2015679 w 6053141"/>
              <a:gd name="connsiteY0" fmla="*/ 113 h 6699280"/>
              <a:gd name="connsiteX1" fmla="*/ 2317400 w 6053141"/>
              <a:gd name="connsiteY1" fmla="*/ 8151 h 6699280"/>
              <a:gd name="connsiteX2" fmla="*/ 2341699 w 6053141"/>
              <a:gd name="connsiteY2" fmla="*/ 10251 h 6699280"/>
              <a:gd name="connsiteX3" fmla="*/ 2430904 w 6053141"/>
              <a:gd name="connsiteY3" fmla="*/ 11336 h 6699280"/>
              <a:gd name="connsiteX4" fmla="*/ 6053141 w 6053141"/>
              <a:gd name="connsiteY4" fmla="*/ 3250027 h 6699280"/>
              <a:gd name="connsiteX5" fmla="*/ 3781429 w 6053141"/>
              <a:gd name="connsiteY5" fmla="*/ 5897183 h 6699280"/>
              <a:gd name="connsiteX6" fmla="*/ 3740473 w 6053141"/>
              <a:gd name="connsiteY6" fmla="*/ 5894630 h 6699280"/>
              <a:gd name="connsiteX7" fmla="*/ 3709989 w 6053141"/>
              <a:gd name="connsiteY7" fmla="*/ 5896783 h 6699280"/>
              <a:gd name="connsiteX8" fmla="*/ 2676966 w 6053141"/>
              <a:gd name="connsiteY8" fmla="*/ 5378035 h 6699280"/>
              <a:gd name="connsiteX9" fmla="*/ 2609851 w 6053141"/>
              <a:gd name="connsiteY9" fmla="*/ 5292709 h 6699280"/>
              <a:gd name="connsiteX10" fmla="*/ 2609851 w 6053141"/>
              <a:gd name="connsiteY10" fmla="*/ 5309816 h 6699280"/>
              <a:gd name="connsiteX11" fmla="*/ 2615655 w 6053141"/>
              <a:gd name="connsiteY11" fmla="*/ 5341012 h 6699280"/>
              <a:gd name="connsiteX12" fmla="*/ 3810000 w 6053141"/>
              <a:gd name="connsiteY12" fmla="*/ 6699280 h 6699280"/>
              <a:gd name="connsiteX13" fmla="*/ 2609851 w 6053141"/>
              <a:gd name="connsiteY13" fmla="*/ 6699280 h 6699280"/>
              <a:gd name="connsiteX14" fmla="*/ 2609850 w 6053141"/>
              <a:gd name="connsiteY14" fmla="*/ 6699280 h 6699280"/>
              <a:gd name="connsiteX15" fmla="*/ 0 w 6053141"/>
              <a:gd name="connsiteY15" fmla="*/ 6699280 h 6699280"/>
              <a:gd name="connsiteX16" fmla="*/ 0 w 6053141"/>
              <a:gd name="connsiteY16" fmla="*/ 593548 h 6699280"/>
              <a:gd name="connsiteX17" fmla="*/ 40436 w 6053141"/>
              <a:gd name="connsiteY17" fmla="*/ 562142 h 6699280"/>
              <a:gd name="connsiteX18" fmla="*/ 1482948 w 6053141"/>
              <a:gd name="connsiteY18" fmla="*/ 29198 h 6699280"/>
              <a:gd name="connsiteX19" fmla="*/ 2015679 w 6053141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89755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89755 h 6699280"/>
              <a:gd name="connsiteX13" fmla="*/ 2609851 w 6081716"/>
              <a:gd name="connsiteY13" fmla="*/ 6699280 h 6699280"/>
              <a:gd name="connsiteX14" fmla="*/ 2609850 w 6081716"/>
              <a:gd name="connsiteY14" fmla="*/ 6689755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89755 h 6699280"/>
              <a:gd name="connsiteX13" fmla="*/ 2609851 w 6081716"/>
              <a:gd name="connsiteY13" fmla="*/ 6699280 h 6699280"/>
              <a:gd name="connsiteX14" fmla="*/ 2609850 w 6081716"/>
              <a:gd name="connsiteY14" fmla="*/ 6689755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121547 w 6187584"/>
              <a:gd name="connsiteY0" fmla="*/ 113 h 6699280"/>
              <a:gd name="connsiteX1" fmla="*/ 2423268 w 6187584"/>
              <a:gd name="connsiteY1" fmla="*/ 8151 h 6699280"/>
              <a:gd name="connsiteX2" fmla="*/ 2447567 w 6187584"/>
              <a:gd name="connsiteY2" fmla="*/ 10251 h 6699280"/>
              <a:gd name="connsiteX3" fmla="*/ 2536772 w 6187584"/>
              <a:gd name="connsiteY3" fmla="*/ 11336 h 6699280"/>
              <a:gd name="connsiteX4" fmla="*/ 6187584 w 6187584"/>
              <a:gd name="connsiteY4" fmla="*/ 3269077 h 6699280"/>
              <a:gd name="connsiteX5" fmla="*/ 3887297 w 6187584"/>
              <a:gd name="connsiteY5" fmla="*/ 5897183 h 6699280"/>
              <a:gd name="connsiteX6" fmla="*/ 3846341 w 6187584"/>
              <a:gd name="connsiteY6" fmla="*/ 5894630 h 6699280"/>
              <a:gd name="connsiteX7" fmla="*/ 3815857 w 6187584"/>
              <a:gd name="connsiteY7" fmla="*/ 5896783 h 6699280"/>
              <a:gd name="connsiteX8" fmla="*/ 2782834 w 6187584"/>
              <a:gd name="connsiteY8" fmla="*/ 5378035 h 6699280"/>
              <a:gd name="connsiteX9" fmla="*/ 2715719 w 6187584"/>
              <a:gd name="connsiteY9" fmla="*/ 5292709 h 6699280"/>
              <a:gd name="connsiteX10" fmla="*/ 2715719 w 6187584"/>
              <a:gd name="connsiteY10" fmla="*/ 5309816 h 6699280"/>
              <a:gd name="connsiteX11" fmla="*/ 2721523 w 6187584"/>
              <a:gd name="connsiteY11" fmla="*/ 5341012 h 6699280"/>
              <a:gd name="connsiteX12" fmla="*/ 3915868 w 6187584"/>
              <a:gd name="connsiteY12" fmla="*/ 6689755 h 6699280"/>
              <a:gd name="connsiteX13" fmla="*/ 2715719 w 6187584"/>
              <a:gd name="connsiteY13" fmla="*/ 6699280 h 6699280"/>
              <a:gd name="connsiteX14" fmla="*/ 2715718 w 6187584"/>
              <a:gd name="connsiteY14" fmla="*/ 6689755 h 6699280"/>
              <a:gd name="connsiteX15" fmla="*/ 105868 w 6187584"/>
              <a:gd name="connsiteY15" fmla="*/ 6699280 h 6699280"/>
              <a:gd name="connsiteX16" fmla="*/ 105868 w 6187584"/>
              <a:gd name="connsiteY16" fmla="*/ 593548 h 6699280"/>
              <a:gd name="connsiteX17" fmla="*/ 0 w 6187584"/>
              <a:gd name="connsiteY17" fmla="*/ 623102 h 6699280"/>
              <a:gd name="connsiteX18" fmla="*/ 1588816 w 6187584"/>
              <a:gd name="connsiteY18" fmla="*/ 29198 h 6699280"/>
              <a:gd name="connsiteX19" fmla="*/ 2121547 w 6187584"/>
              <a:gd name="connsiteY19" fmla="*/ 113 h 6699280"/>
              <a:gd name="connsiteX0" fmla="*/ 2121547 w 6187584"/>
              <a:gd name="connsiteY0" fmla="*/ 113 h 6699280"/>
              <a:gd name="connsiteX1" fmla="*/ 2423268 w 6187584"/>
              <a:gd name="connsiteY1" fmla="*/ 8151 h 6699280"/>
              <a:gd name="connsiteX2" fmla="*/ 2447567 w 6187584"/>
              <a:gd name="connsiteY2" fmla="*/ 10251 h 6699280"/>
              <a:gd name="connsiteX3" fmla="*/ 2536772 w 6187584"/>
              <a:gd name="connsiteY3" fmla="*/ 11336 h 6699280"/>
              <a:gd name="connsiteX4" fmla="*/ 6187584 w 6187584"/>
              <a:gd name="connsiteY4" fmla="*/ 3269077 h 6699280"/>
              <a:gd name="connsiteX5" fmla="*/ 3887297 w 6187584"/>
              <a:gd name="connsiteY5" fmla="*/ 5897183 h 6699280"/>
              <a:gd name="connsiteX6" fmla="*/ 3846341 w 6187584"/>
              <a:gd name="connsiteY6" fmla="*/ 5894630 h 6699280"/>
              <a:gd name="connsiteX7" fmla="*/ 3815857 w 6187584"/>
              <a:gd name="connsiteY7" fmla="*/ 5896783 h 6699280"/>
              <a:gd name="connsiteX8" fmla="*/ 2782834 w 6187584"/>
              <a:gd name="connsiteY8" fmla="*/ 5378035 h 6699280"/>
              <a:gd name="connsiteX9" fmla="*/ 2715719 w 6187584"/>
              <a:gd name="connsiteY9" fmla="*/ 5292709 h 6699280"/>
              <a:gd name="connsiteX10" fmla="*/ 2715719 w 6187584"/>
              <a:gd name="connsiteY10" fmla="*/ 5309816 h 6699280"/>
              <a:gd name="connsiteX11" fmla="*/ 2721523 w 6187584"/>
              <a:gd name="connsiteY11" fmla="*/ 5341012 h 6699280"/>
              <a:gd name="connsiteX12" fmla="*/ 3915868 w 6187584"/>
              <a:gd name="connsiteY12" fmla="*/ 6689755 h 6699280"/>
              <a:gd name="connsiteX13" fmla="*/ 2715719 w 6187584"/>
              <a:gd name="connsiteY13" fmla="*/ 6699280 h 6699280"/>
              <a:gd name="connsiteX14" fmla="*/ 2715718 w 6187584"/>
              <a:gd name="connsiteY14" fmla="*/ 6689755 h 6699280"/>
              <a:gd name="connsiteX15" fmla="*/ 105868 w 6187584"/>
              <a:gd name="connsiteY15" fmla="*/ 6699280 h 6699280"/>
              <a:gd name="connsiteX16" fmla="*/ 105868 w 6187584"/>
              <a:gd name="connsiteY16" fmla="*/ 593548 h 6699280"/>
              <a:gd name="connsiteX17" fmla="*/ 0 w 6187584"/>
              <a:gd name="connsiteY17" fmla="*/ 623102 h 6699280"/>
              <a:gd name="connsiteX18" fmla="*/ 1588816 w 6187584"/>
              <a:gd name="connsiteY18" fmla="*/ 29198 h 6699280"/>
              <a:gd name="connsiteX19" fmla="*/ 2121547 w 6187584"/>
              <a:gd name="connsiteY19" fmla="*/ 113 h 6699280"/>
              <a:gd name="connsiteX0" fmla="*/ 2121547 w 6187584"/>
              <a:gd name="connsiteY0" fmla="*/ 113 h 6699280"/>
              <a:gd name="connsiteX1" fmla="*/ 2423268 w 6187584"/>
              <a:gd name="connsiteY1" fmla="*/ 8151 h 6699280"/>
              <a:gd name="connsiteX2" fmla="*/ 2447567 w 6187584"/>
              <a:gd name="connsiteY2" fmla="*/ 10251 h 6699280"/>
              <a:gd name="connsiteX3" fmla="*/ 2536772 w 6187584"/>
              <a:gd name="connsiteY3" fmla="*/ 11336 h 6699280"/>
              <a:gd name="connsiteX4" fmla="*/ 6187584 w 6187584"/>
              <a:gd name="connsiteY4" fmla="*/ 3269077 h 6699280"/>
              <a:gd name="connsiteX5" fmla="*/ 3887297 w 6187584"/>
              <a:gd name="connsiteY5" fmla="*/ 5897183 h 6699280"/>
              <a:gd name="connsiteX6" fmla="*/ 3846341 w 6187584"/>
              <a:gd name="connsiteY6" fmla="*/ 5894630 h 6699280"/>
              <a:gd name="connsiteX7" fmla="*/ 3815857 w 6187584"/>
              <a:gd name="connsiteY7" fmla="*/ 5896783 h 6699280"/>
              <a:gd name="connsiteX8" fmla="*/ 2782834 w 6187584"/>
              <a:gd name="connsiteY8" fmla="*/ 5378035 h 6699280"/>
              <a:gd name="connsiteX9" fmla="*/ 2715719 w 6187584"/>
              <a:gd name="connsiteY9" fmla="*/ 5292709 h 6699280"/>
              <a:gd name="connsiteX10" fmla="*/ 2715719 w 6187584"/>
              <a:gd name="connsiteY10" fmla="*/ 5309816 h 6699280"/>
              <a:gd name="connsiteX11" fmla="*/ 2721523 w 6187584"/>
              <a:gd name="connsiteY11" fmla="*/ 5341012 h 6699280"/>
              <a:gd name="connsiteX12" fmla="*/ 3915868 w 6187584"/>
              <a:gd name="connsiteY12" fmla="*/ 6689755 h 6699280"/>
              <a:gd name="connsiteX13" fmla="*/ 2715719 w 6187584"/>
              <a:gd name="connsiteY13" fmla="*/ 6699280 h 6699280"/>
              <a:gd name="connsiteX14" fmla="*/ 2715718 w 6187584"/>
              <a:gd name="connsiteY14" fmla="*/ 6689755 h 6699280"/>
              <a:gd name="connsiteX15" fmla="*/ 105868 w 6187584"/>
              <a:gd name="connsiteY15" fmla="*/ 6699280 h 6699280"/>
              <a:gd name="connsiteX16" fmla="*/ 105868 w 6187584"/>
              <a:gd name="connsiteY16" fmla="*/ 593548 h 6699280"/>
              <a:gd name="connsiteX17" fmla="*/ 0 w 6187584"/>
              <a:gd name="connsiteY17" fmla="*/ 623102 h 6699280"/>
              <a:gd name="connsiteX18" fmla="*/ 1588816 w 6187584"/>
              <a:gd name="connsiteY18" fmla="*/ 29198 h 6699280"/>
              <a:gd name="connsiteX19" fmla="*/ 2121547 w 6187584"/>
              <a:gd name="connsiteY19" fmla="*/ 113 h 6699280"/>
              <a:gd name="connsiteX0" fmla="*/ 2121547 w 6216159"/>
              <a:gd name="connsiteY0" fmla="*/ 113 h 6699280"/>
              <a:gd name="connsiteX1" fmla="*/ 2423268 w 6216159"/>
              <a:gd name="connsiteY1" fmla="*/ 8151 h 6699280"/>
              <a:gd name="connsiteX2" fmla="*/ 2447567 w 6216159"/>
              <a:gd name="connsiteY2" fmla="*/ 10251 h 6699280"/>
              <a:gd name="connsiteX3" fmla="*/ 2536772 w 6216159"/>
              <a:gd name="connsiteY3" fmla="*/ 11336 h 6699280"/>
              <a:gd name="connsiteX4" fmla="*/ 6216159 w 6216159"/>
              <a:gd name="connsiteY4" fmla="*/ 3264314 h 6699280"/>
              <a:gd name="connsiteX5" fmla="*/ 3887297 w 6216159"/>
              <a:gd name="connsiteY5" fmla="*/ 5897183 h 6699280"/>
              <a:gd name="connsiteX6" fmla="*/ 3846341 w 6216159"/>
              <a:gd name="connsiteY6" fmla="*/ 5894630 h 6699280"/>
              <a:gd name="connsiteX7" fmla="*/ 3815857 w 6216159"/>
              <a:gd name="connsiteY7" fmla="*/ 5896783 h 6699280"/>
              <a:gd name="connsiteX8" fmla="*/ 2782834 w 6216159"/>
              <a:gd name="connsiteY8" fmla="*/ 5378035 h 6699280"/>
              <a:gd name="connsiteX9" fmla="*/ 2715719 w 6216159"/>
              <a:gd name="connsiteY9" fmla="*/ 5292709 h 6699280"/>
              <a:gd name="connsiteX10" fmla="*/ 2715719 w 6216159"/>
              <a:gd name="connsiteY10" fmla="*/ 5309816 h 6699280"/>
              <a:gd name="connsiteX11" fmla="*/ 2721523 w 6216159"/>
              <a:gd name="connsiteY11" fmla="*/ 5341012 h 6699280"/>
              <a:gd name="connsiteX12" fmla="*/ 3915868 w 6216159"/>
              <a:gd name="connsiteY12" fmla="*/ 6689755 h 6699280"/>
              <a:gd name="connsiteX13" fmla="*/ 2715719 w 6216159"/>
              <a:gd name="connsiteY13" fmla="*/ 6699280 h 6699280"/>
              <a:gd name="connsiteX14" fmla="*/ 2715718 w 6216159"/>
              <a:gd name="connsiteY14" fmla="*/ 6689755 h 6699280"/>
              <a:gd name="connsiteX15" fmla="*/ 105868 w 6216159"/>
              <a:gd name="connsiteY15" fmla="*/ 6699280 h 6699280"/>
              <a:gd name="connsiteX16" fmla="*/ 105868 w 6216159"/>
              <a:gd name="connsiteY16" fmla="*/ 593548 h 6699280"/>
              <a:gd name="connsiteX17" fmla="*/ 0 w 6216159"/>
              <a:gd name="connsiteY17" fmla="*/ 623102 h 6699280"/>
              <a:gd name="connsiteX18" fmla="*/ 1588816 w 6216159"/>
              <a:gd name="connsiteY18" fmla="*/ 29198 h 6699280"/>
              <a:gd name="connsiteX19" fmla="*/ 2121547 w 6216159"/>
              <a:gd name="connsiteY19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0 w 6110291"/>
              <a:gd name="connsiteY16" fmla="*/ 593548 h 6699280"/>
              <a:gd name="connsiteX17" fmla="*/ 17957 w 6110291"/>
              <a:gd name="connsiteY17" fmla="*/ 532614 h 6699280"/>
              <a:gd name="connsiteX18" fmla="*/ 1482948 w 6110291"/>
              <a:gd name="connsiteY18" fmla="*/ 29198 h 6699280"/>
              <a:gd name="connsiteX19" fmla="*/ 2015679 w 6110291"/>
              <a:gd name="connsiteY19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0 w 6110291"/>
              <a:gd name="connsiteY16" fmla="*/ 593548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4762 w 6110291"/>
              <a:gd name="connsiteY16" fmla="*/ 569735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4762 w 6110291"/>
              <a:gd name="connsiteY16" fmla="*/ 569735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4762 w 6110291"/>
              <a:gd name="connsiteY16" fmla="*/ 569735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4762 w 6110291"/>
              <a:gd name="connsiteY16" fmla="*/ 569735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430904 w 6110291"/>
              <a:gd name="connsiteY2" fmla="*/ 11336 h 6699280"/>
              <a:gd name="connsiteX3" fmla="*/ 6110291 w 6110291"/>
              <a:gd name="connsiteY3" fmla="*/ 3264314 h 6699280"/>
              <a:gd name="connsiteX4" fmla="*/ 3781429 w 6110291"/>
              <a:gd name="connsiteY4" fmla="*/ 5897183 h 6699280"/>
              <a:gd name="connsiteX5" fmla="*/ 3740473 w 6110291"/>
              <a:gd name="connsiteY5" fmla="*/ 5894630 h 6699280"/>
              <a:gd name="connsiteX6" fmla="*/ 3709989 w 6110291"/>
              <a:gd name="connsiteY6" fmla="*/ 5896783 h 6699280"/>
              <a:gd name="connsiteX7" fmla="*/ 2676966 w 6110291"/>
              <a:gd name="connsiteY7" fmla="*/ 5378035 h 6699280"/>
              <a:gd name="connsiteX8" fmla="*/ 2609851 w 6110291"/>
              <a:gd name="connsiteY8" fmla="*/ 5292709 h 6699280"/>
              <a:gd name="connsiteX9" fmla="*/ 2609851 w 6110291"/>
              <a:gd name="connsiteY9" fmla="*/ 5309816 h 6699280"/>
              <a:gd name="connsiteX10" fmla="*/ 2615655 w 6110291"/>
              <a:gd name="connsiteY10" fmla="*/ 5341012 h 6699280"/>
              <a:gd name="connsiteX11" fmla="*/ 3810000 w 6110291"/>
              <a:gd name="connsiteY11" fmla="*/ 6689755 h 6699280"/>
              <a:gd name="connsiteX12" fmla="*/ 2609851 w 6110291"/>
              <a:gd name="connsiteY12" fmla="*/ 6699280 h 6699280"/>
              <a:gd name="connsiteX13" fmla="*/ 2609850 w 6110291"/>
              <a:gd name="connsiteY13" fmla="*/ 6689755 h 6699280"/>
              <a:gd name="connsiteX14" fmla="*/ 0 w 6110291"/>
              <a:gd name="connsiteY14" fmla="*/ 6699280 h 6699280"/>
              <a:gd name="connsiteX15" fmla="*/ 4762 w 6110291"/>
              <a:gd name="connsiteY15" fmla="*/ 569735 h 6699280"/>
              <a:gd name="connsiteX16" fmla="*/ 1482948 w 6110291"/>
              <a:gd name="connsiteY16" fmla="*/ 29198 h 6699280"/>
              <a:gd name="connsiteX17" fmla="*/ 2015679 w 6110291"/>
              <a:gd name="connsiteY17" fmla="*/ 113 h 6699280"/>
              <a:gd name="connsiteX0" fmla="*/ 2015679 w 6110291"/>
              <a:gd name="connsiteY0" fmla="*/ 234190 h 6933357"/>
              <a:gd name="connsiteX1" fmla="*/ 2430904 w 6110291"/>
              <a:gd name="connsiteY1" fmla="*/ 245413 h 6933357"/>
              <a:gd name="connsiteX2" fmla="*/ 6110291 w 6110291"/>
              <a:gd name="connsiteY2" fmla="*/ 3498391 h 6933357"/>
              <a:gd name="connsiteX3" fmla="*/ 3781429 w 6110291"/>
              <a:gd name="connsiteY3" fmla="*/ 6131260 h 6933357"/>
              <a:gd name="connsiteX4" fmla="*/ 3740473 w 6110291"/>
              <a:gd name="connsiteY4" fmla="*/ 6128707 h 6933357"/>
              <a:gd name="connsiteX5" fmla="*/ 3709989 w 6110291"/>
              <a:gd name="connsiteY5" fmla="*/ 6130860 h 6933357"/>
              <a:gd name="connsiteX6" fmla="*/ 2676966 w 6110291"/>
              <a:gd name="connsiteY6" fmla="*/ 5612112 h 6933357"/>
              <a:gd name="connsiteX7" fmla="*/ 2609851 w 6110291"/>
              <a:gd name="connsiteY7" fmla="*/ 5526786 h 6933357"/>
              <a:gd name="connsiteX8" fmla="*/ 2609851 w 6110291"/>
              <a:gd name="connsiteY8" fmla="*/ 5543893 h 6933357"/>
              <a:gd name="connsiteX9" fmla="*/ 2615655 w 6110291"/>
              <a:gd name="connsiteY9" fmla="*/ 5575089 h 6933357"/>
              <a:gd name="connsiteX10" fmla="*/ 3810000 w 6110291"/>
              <a:gd name="connsiteY10" fmla="*/ 6923832 h 6933357"/>
              <a:gd name="connsiteX11" fmla="*/ 2609851 w 6110291"/>
              <a:gd name="connsiteY11" fmla="*/ 6933357 h 6933357"/>
              <a:gd name="connsiteX12" fmla="*/ 2609850 w 6110291"/>
              <a:gd name="connsiteY12" fmla="*/ 6923832 h 6933357"/>
              <a:gd name="connsiteX13" fmla="*/ 0 w 6110291"/>
              <a:gd name="connsiteY13" fmla="*/ 6933357 h 6933357"/>
              <a:gd name="connsiteX14" fmla="*/ 4762 w 6110291"/>
              <a:gd name="connsiteY14" fmla="*/ 803812 h 6933357"/>
              <a:gd name="connsiteX15" fmla="*/ 1482948 w 6110291"/>
              <a:gd name="connsiteY15" fmla="*/ 263275 h 6933357"/>
              <a:gd name="connsiteX16" fmla="*/ 2015679 w 6110291"/>
              <a:gd name="connsiteY16" fmla="*/ 234190 h 6933357"/>
              <a:gd name="connsiteX0" fmla="*/ 2015679 w 6110291"/>
              <a:gd name="connsiteY0" fmla="*/ 1010 h 6700177"/>
              <a:gd name="connsiteX1" fmla="*/ 2430904 w 6110291"/>
              <a:gd name="connsiteY1" fmla="*/ 12233 h 6700177"/>
              <a:gd name="connsiteX2" fmla="*/ 6110291 w 6110291"/>
              <a:gd name="connsiteY2" fmla="*/ 3265211 h 6700177"/>
              <a:gd name="connsiteX3" fmla="*/ 3781429 w 6110291"/>
              <a:gd name="connsiteY3" fmla="*/ 5898080 h 6700177"/>
              <a:gd name="connsiteX4" fmla="*/ 3740473 w 6110291"/>
              <a:gd name="connsiteY4" fmla="*/ 5895527 h 6700177"/>
              <a:gd name="connsiteX5" fmla="*/ 3709989 w 6110291"/>
              <a:gd name="connsiteY5" fmla="*/ 5897680 h 6700177"/>
              <a:gd name="connsiteX6" fmla="*/ 2676966 w 6110291"/>
              <a:gd name="connsiteY6" fmla="*/ 5378932 h 6700177"/>
              <a:gd name="connsiteX7" fmla="*/ 2609851 w 6110291"/>
              <a:gd name="connsiteY7" fmla="*/ 5293606 h 6700177"/>
              <a:gd name="connsiteX8" fmla="*/ 2609851 w 6110291"/>
              <a:gd name="connsiteY8" fmla="*/ 5310713 h 6700177"/>
              <a:gd name="connsiteX9" fmla="*/ 2615655 w 6110291"/>
              <a:gd name="connsiteY9" fmla="*/ 5341909 h 6700177"/>
              <a:gd name="connsiteX10" fmla="*/ 3810000 w 6110291"/>
              <a:gd name="connsiteY10" fmla="*/ 6690652 h 6700177"/>
              <a:gd name="connsiteX11" fmla="*/ 2609851 w 6110291"/>
              <a:gd name="connsiteY11" fmla="*/ 6700177 h 6700177"/>
              <a:gd name="connsiteX12" fmla="*/ 2609850 w 6110291"/>
              <a:gd name="connsiteY12" fmla="*/ 6690652 h 6700177"/>
              <a:gd name="connsiteX13" fmla="*/ 0 w 6110291"/>
              <a:gd name="connsiteY13" fmla="*/ 6700177 h 6700177"/>
              <a:gd name="connsiteX14" fmla="*/ 4762 w 6110291"/>
              <a:gd name="connsiteY14" fmla="*/ 570632 h 6700177"/>
              <a:gd name="connsiteX15" fmla="*/ 1482948 w 6110291"/>
              <a:gd name="connsiteY15" fmla="*/ 30095 h 6700177"/>
              <a:gd name="connsiteX16" fmla="*/ 2015679 w 6110291"/>
              <a:gd name="connsiteY16" fmla="*/ 1010 h 6700177"/>
              <a:gd name="connsiteX0" fmla="*/ 1482948 w 6110291"/>
              <a:gd name="connsiteY0" fmla="*/ 274297 h 6944379"/>
              <a:gd name="connsiteX1" fmla="*/ 2430904 w 6110291"/>
              <a:gd name="connsiteY1" fmla="*/ 256435 h 6944379"/>
              <a:gd name="connsiteX2" fmla="*/ 6110291 w 6110291"/>
              <a:gd name="connsiteY2" fmla="*/ 3509413 h 6944379"/>
              <a:gd name="connsiteX3" fmla="*/ 3781429 w 6110291"/>
              <a:gd name="connsiteY3" fmla="*/ 6142282 h 6944379"/>
              <a:gd name="connsiteX4" fmla="*/ 3740473 w 6110291"/>
              <a:gd name="connsiteY4" fmla="*/ 6139729 h 6944379"/>
              <a:gd name="connsiteX5" fmla="*/ 3709989 w 6110291"/>
              <a:gd name="connsiteY5" fmla="*/ 6141882 h 6944379"/>
              <a:gd name="connsiteX6" fmla="*/ 2676966 w 6110291"/>
              <a:gd name="connsiteY6" fmla="*/ 5623134 h 6944379"/>
              <a:gd name="connsiteX7" fmla="*/ 2609851 w 6110291"/>
              <a:gd name="connsiteY7" fmla="*/ 5537808 h 6944379"/>
              <a:gd name="connsiteX8" fmla="*/ 2609851 w 6110291"/>
              <a:gd name="connsiteY8" fmla="*/ 5554915 h 6944379"/>
              <a:gd name="connsiteX9" fmla="*/ 2615655 w 6110291"/>
              <a:gd name="connsiteY9" fmla="*/ 5586111 h 6944379"/>
              <a:gd name="connsiteX10" fmla="*/ 3810000 w 6110291"/>
              <a:gd name="connsiteY10" fmla="*/ 6934854 h 6944379"/>
              <a:gd name="connsiteX11" fmla="*/ 2609851 w 6110291"/>
              <a:gd name="connsiteY11" fmla="*/ 6944379 h 6944379"/>
              <a:gd name="connsiteX12" fmla="*/ 2609850 w 6110291"/>
              <a:gd name="connsiteY12" fmla="*/ 6934854 h 6944379"/>
              <a:gd name="connsiteX13" fmla="*/ 0 w 6110291"/>
              <a:gd name="connsiteY13" fmla="*/ 6944379 h 6944379"/>
              <a:gd name="connsiteX14" fmla="*/ 4762 w 6110291"/>
              <a:gd name="connsiteY14" fmla="*/ 814834 h 6944379"/>
              <a:gd name="connsiteX15" fmla="*/ 1482948 w 6110291"/>
              <a:gd name="connsiteY15" fmla="*/ 274297 h 6944379"/>
              <a:gd name="connsiteX0" fmla="*/ 1482948 w 6110291"/>
              <a:gd name="connsiteY0" fmla="*/ 46841 h 6716923"/>
              <a:gd name="connsiteX1" fmla="*/ 2430904 w 6110291"/>
              <a:gd name="connsiteY1" fmla="*/ 28979 h 6716923"/>
              <a:gd name="connsiteX2" fmla="*/ 6110291 w 6110291"/>
              <a:gd name="connsiteY2" fmla="*/ 3281957 h 6716923"/>
              <a:gd name="connsiteX3" fmla="*/ 3781429 w 6110291"/>
              <a:gd name="connsiteY3" fmla="*/ 5914826 h 6716923"/>
              <a:gd name="connsiteX4" fmla="*/ 3740473 w 6110291"/>
              <a:gd name="connsiteY4" fmla="*/ 5912273 h 6716923"/>
              <a:gd name="connsiteX5" fmla="*/ 3709989 w 6110291"/>
              <a:gd name="connsiteY5" fmla="*/ 5914426 h 6716923"/>
              <a:gd name="connsiteX6" fmla="*/ 2676966 w 6110291"/>
              <a:gd name="connsiteY6" fmla="*/ 5395678 h 6716923"/>
              <a:gd name="connsiteX7" fmla="*/ 2609851 w 6110291"/>
              <a:gd name="connsiteY7" fmla="*/ 5310352 h 6716923"/>
              <a:gd name="connsiteX8" fmla="*/ 2609851 w 6110291"/>
              <a:gd name="connsiteY8" fmla="*/ 5327459 h 6716923"/>
              <a:gd name="connsiteX9" fmla="*/ 2615655 w 6110291"/>
              <a:gd name="connsiteY9" fmla="*/ 5358655 h 6716923"/>
              <a:gd name="connsiteX10" fmla="*/ 3810000 w 6110291"/>
              <a:gd name="connsiteY10" fmla="*/ 6707398 h 6716923"/>
              <a:gd name="connsiteX11" fmla="*/ 2609851 w 6110291"/>
              <a:gd name="connsiteY11" fmla="*/ 6716923 h 6716923"/>
              <a:gd name="connsiteX12" fmla="*/ 2609850 w 6110291"/>
              <a:gd name="connsiteY12" fmla="*/ 6707398 h 6716923"/>
              <a:gd name="connsiteX13" fmla="*/ 0 w 6110291"/>
              <a:gd name="connsiteY13" fmla="*/ 6716923 h 6716923"/>
              <a:gd name="connsiteX14" fmla="*/ 4762 w 6110291"/>
              <a:gd name="connsiteY14" fmla="*/ 587378 h 6716923"/>
              <a:gd name="connsiteX15" fmla="*/ 1482948 w 6110291"/>
              <a:gd name="connsiteY15" fmla="*/ 46841 h 6716923"/>
              <a:gd name="connsiteX0" fmla="*/ 1482948 w 6110291"/>
              <a:gd name="connsiteY0" fmla="*/ 24604 h 6694686"/>
              <a:gd name="connsiteX1" fmla="*/ 2430904 w 6110291"/>
              <a:gd name="connsiteY1" fmla="*/ 6742 h 6694686"/>
              <a:gd name="connsiteX2" fmla="*/ 6110291 w 6110291"/>
              <a:gd name="connsiteY2" fmla="*/ 3259720 h 6694686"/>
              <a:gd name="connsiteX3" fmla="*/ 3781429 w 6110291"/>
              <a:gd name="connsiteY3" fmla="*/ 5892589 h 6694686"/>
              <a:gd name="connsiteX4" fmla="*/ 3740473 w 6110291"/>
              <a:gd name="connsiteY4" fmla="*/ 5890036 h 6694686"/>
              <a:gd name="connsiteX5" fmla="*/ 3709989 w 6110291"/>
              <a:gd name="connsiteY5" fmla="*/ 5892189 h 6694686"/>
              <a:gd name="connsiteX6" fmla="*/ 2676966 w 6110291"/>
              <a:gd name="connsiteY6" fmla="*/ 5373441 h 6694686"/>
              <a:gd name="connsiteX7" fmla="*/ 2609851 w 6110291"/>
              <a:gd name="connsiteY7" fmla="*/ 5288115 h 6694686"/>
              <a:gd name="connsiteX8" fmla="*/ 2609851 w 6110291"/>
              <a:gd name="connsiteY8" fmla="*/ 5305222 h 6694686"/>
              <a:gd name="connsiteX9" fmla="*/ 2615655 w 6110291"/>
              <a:gd name="connsiteY9" fmla="*/ 5336418 h 6694686"/>
              <a:gd name="connsiteX10" fmla="*/ 3810000 w 6110291"/>
              <a:gd name="connsiteY10" fmla="*/ 6685161 h 6694686"/>
              <a:gd name="connsiteX11" fmla="*/ 2609851 w 6110291"/>
              <a:gd name="connsiteY11" fmla="*/ 6694686 h 6694686"/>
              <a:gd name="connsiteX12" fmla="*/ 2609850 w 6110291"/>
              <a:gd name="connsiteY12" fmla="*/ 6685161 h 6694686"/>
              <a:gd name="connsiteX13" fmla="*/ 0 w 6110291"/>
              <a:gd name="connsiteY13" fmla="*/ 6694686 h 6694686"/>
              <a:gd name="connsiteX14" fmla="*/ 4762 w 6110291"/>
              <a:gd name="connsiteY14" fmla="*/ 565141 h 6694686"/>
              <a:gd name="connsiteX15" fmla="*/ 1482948 w 6110291"/>
              <a:gd name="connsiteY15" fmla="*/ 24604 h 6694686"/>
              <a:gd name="connsiteX0" fmla="*/ 4762 w 6110291"/>
              <a:gd name="connsiteY0" fmla="*/ 878166 h 7007711"/>
              <a:gd name="connsiteX1" fmla="*/ 2430904 w 6110291"/>
              <a:gd name="connsiteY1" fmla="*/ 319767 h 7007711"/>
              <a:gd name="connsiteX2" fmla="*/ 6110291 w 6110291"/>
              <a:gd name="connsiteY2" fmla="*/ 3572745 h 7007711"/>
              <a:gd name="connsiteX3" fmla="*/ 3781429 w 6110291"/>
              <a:gd name="connsiteY3" fmla="*/ 6205614 h 7007711"/>
              <a:gd name="connsiteX4" fmla="*/ 3740473 w 6110291"/>
              <a:gd name="connsiteY4" fmla="*/ 6203061 h 7007711"/>
              <a:gd name="connsiteX5" fmla="*/ 3709989 w 6110291"/>
              <a:gd name="connsiteY5" fmla="*/ 6205214 h 7007711"/>
              <a:gd name="connsiteX6" fmla="*/ 2676966 w 6110291"/>
              <a:gd name="connsiteY6" fmla="*/ 5686466 h 7007711"/>
              <a:gd name="connsiteX7" fmla="*/ 2609851 w 6110291"/>
              <a:gd name="connsiteY7" fmla="*/ 5601140 h 7007711"/>
              <a:gd name="connsiteX8" fmla="*/ 2609851 w 6110291"/>
              <a:gd name="connsiteY8" fmla="*/ 5618247 h 7007711"/>
              <a:gd name="connsiteX9" fmla="*/ 2615655 w 6110291"/>
              <a:gd name="connsiteY9" fmla="*/ 5649443 h 7007711"/>
              <a:gd name="connsiteX10" fmla="*/ 3810000 w 6110291"/>
              <a:gd name="connsiteY10" fmla="*/ 6998186 h 7007711"/>
              <a:gd name="connsiteX11" fmla="*/ 2609851 w 6110291"/>
              <a:gd name="connsiteY11" fmla="*/ 7007711 h 7007711"/>
              <a:gd name="connsiteX12" fmla="*/ 2609850 w 6110291"/>
              <a:gd name="connsiteY12" fmla="*/ 6998186 h 7007711"/>
              <a:gd name="connsiteX13" fmla="*/ 0 w 6110291"/>
              <a:gd name="connsiteY13" fmla="*/ 7007711 h 7007711"/>
              <a:gd name="connsiteX14" fmla="*/ 4762 w 6110291"/>
              <a:gd name="connsiteY14" fmla="*/ 878166 h 7007711"/>
              <a:gd name="connsiteX0" fmla="*/ 4762 w 6110291"/>
              <a:gd name="connsiteY0" fmla="*/ 678290 h 6807835"/>
              <a:gd name="connsiteX1" fmla="*/ 2430904 w 6110291"/>
              <a:gd name="connsiteY1" fmla="*/ 119891 h 6807835"/>
              <a:gd name="connsiteX2" fmla="*/ 6110291 w 6110291"/>
              <a:gd name="connsiteY2" fmla="*/ 3372869 h 6807835"/>
              <a:gd name="connsiteX3" fmla="*/ 3781429 w 6110291"/>
              <a:gd name="connsiteY3" fmla="*/ 6005738 h 6807835"/>
              <a:gd name="connsiteX4" fmla="*/ 3740473 w 6110291"/>
              <a:gd name="connsiteY4" fmla="*/ 6003185 h 6807835"/>
              <a:gd name="connsiteX5" fmla="*/ 3709989 w 6110291"/>
              <a:gd name="connsiteY5" fmla="*/ 6005338 h 6807835"/>
              <a:gd name="connsiteX6" fmla="*/ 2676966 w 6110291"/>
              <a:gd name="connsiteY6" fmla="*/ 5486590 h 6807835"/>
              <a:gd name="connsiteX7" fmla="*/ 2609851 w 6110291"/>
              <a:gd name="connsiteY7" fmla="*/ 5401264 h 6807835"/>
              <a:gd name="connsiteX8" fmla="*/ 2609851 w 6110291"/>
              <a:gd name="connsiteY8" fmla="*/ 5418371 h 6807835"/>
              <a:gd name="connsiteX9" fmla="*/ 2615655 w 6110291"/>
              <a:gd name="connsiteY9" fmla="*/ 5449567 h 6807835"/>
              <a:gd name="connsiteX10" fmla="*/ 3810000 w 6110291"/>
              <a:gd name="connsiteY10" fmla="*/ 6798310 h 6807835"/>
              <a:gd name="connsiteX11" fmla="*/ 2609851 w 6110291"/>
              <a:gd name="connsiteY11" fmla="*/ 6807835 h 6807835"/>
              <a:gd name="connsiteX12" fmla="*/ 2609850 w 6110291"/>
              <a:gd name="connsiteY12" fmla="*/ 6798310 h 6807835"/>
              <a:gd name="connsiteX13" fmla="*/ 0 w 6110291"/>
              <a:gd name="connsiteY13" fmla="*/ 6807835 h 6807835"/>
              <a:gd name="connsiteX14" fmla="*/ 4762 w 6110291"/>
              <a:gd name="connsiteY14" fmla="*/ 678290 h 6807835"/>
              <a:gd name="connsiteX0" fmla="*/ 4762 w 6110291"/>
              <a:gd name="connsiteY0" fmla="*/ 558399 h 6687944"/>
              <a:gd name="connsiteX1" fmla="*/ 2430904 w 6110291"/>
              <a:gd name="connsiteY1" fmla="*/ 0 h 6687944"/>
              <a:gd name="connsiteX2" fmla="*/ 6110291 w 6110291"/>
              <a:gd name="connsiteY2" fmla="*/ 3252978 h 6687944"/>
              <a:gd name="connsiteX3" fmla="*/ 3781429 w 6110291"/>
              <a:gd name="connsiteY3" fmla="*/ 5885847 h 6687944"/>
              <a:gd name="connsiteX4" fmla="*/ 3740473 w 6110291"/>
              <a:gd name="connsiteY4" fmla="*/ 5883294 h 6687944"/>
              <a:gd name="connsiteX5" fmla="*/ 3709989 w 6110291"/>
              <a:gd name="connsiteY5" fmla="*/ 5885447 h 6687944"/>
              <a:gd name="connsiteX6" fmla="*/ 2676966 w 6110291"/>
              <a:gd name="connsiteY6" fmla="*/ 5366699 h 6687944"/>
              <a:gd name="connsiteX7" fmla="*/ 2609851 w 6110291"/>
              <a:gd name="connsiteY7" fmla="*/ 5281373 h 6687944"/>
              <a:gd name="connsiteX8" fmla="*/ 2609851 w 6110291"/>
              <a:gd name="connsiteY8" fmla="*/ 5298480 h 6687944"/>
              <a:gd name="connsiteX9" fmla="*/ 2615655 w 6110291"/>
              <a:gd name="connsiteY9" fmla="*/ 5329676 h 6687944"/>
              <a:gd name="connsiteX10" fmla="*/ 3810000 w 6110291"/>
              <a:gd name="connsiteY10" fmla="*/ 6678419 h 6687944"/>
              <a:gd name="connsiteX11" fmla="*/ 2609851 w 6110291"/>
              <a:gd name="connsiteY11" fmla="*/ 6687944 h 6687944"/>
              <a:gd name="connsiteX12" fmla="*/ 2609850 w 6110291"/>
              <a:gd name="connsiteY12" fmla="*/ 6678419 h 6687944"/>
              <a:gd name="connsiteX13" fmla="*/ 0 w 6110291"/>
              <a:gd name="connsiteY13" fmla="*/ 6687944 h 6687944"/>
              <a:gd name="connsiteX14" fmla="*/ 4762 w 6110291"/>
              <a:gd name="connsiteY14" fmla="*/ 558399 h 6687944"/>
              <a:gd name="connsiteX0" fmla="*/ 4762 w 6110291"/>
              <a:gd name="connsiteY0" fmla="*/ 558399 h 6687944"/>
              <a:gd name="connsiteX1" fmla="*/ 2430904 w 6110291"/>
              <a:gd name="connsiteY1" fmla="*/ 0 h 6687944"/>
              <a:gd name="connsiteX2" fmla="*/ 6110291 w 6110291"/>
              <a:gd name="connsiteY2" fmla="*/ 3252978 h 6687944"/>
              <a:gd name="connsiteX3" fmla="*/ 3781429 w 6110291"/>
              <a:gd name="connsiteY3" fmla="*/ 5885847 h 6687944"/>
              <a:gd name="connsiteX4" fmla="*/ 3740473 w 6110291"/>
              <a:gd name="connsiteY4" fmla="*/ 5883294 h 6687944"/>
              <a:gd name="connsiteX5" fmla="*/ 3709989 w 6110291"/>
              <a:gd name="connsiteY5" fmla="*/ 5885447 h 6687944"/>
              <a:gd name="connsiteX6" fmla="*/ 2676966 w 6110291"/>
              <a:gd name="connsiteY6" fmla="*/ 5366699 h 6687944"/>
              <a:gd name="connsiteX7" fmla="*/ 2609851 w 6110291"/>
              <a:gd name="connsiteY7" fmla="*/ 5281373 h 6687944"/>
              <a:gd name="connsiteX8" fmla="*/ 2609851 w 6110291"/>
              <a:gd name="connsiteY8" fmla="*/ 5298480 h 6687944"/>
              <a:gd name="connsiteX9" fmla="*/ 2615655 w 6110291"/>
              <a:gd name="connsiteY9" fmla="*/ 5329676 h 6687944"/>
              <a:gd name="connsiteX10" fmla="*/ 3810000 w 6110291"/>
              <a:gd name="connsiteY10" fmla="*/ 6678419 h 6687944"/>
              <a:gd name="connsiteX11" fmla="*/ 2609851 w 6110291"/>
              <a:gd name="connsiteY11" fmla="*/ 6687944 h 6687944"/>
              <a:gd name="connsiteX12" fmla="*/ 2609850 w 6110291"/>
              <a:gd name="connsiteY12" fmla="*/ 6678419 h 6687944"/>
              <a:gd name="connsiteX13" fmla="*/ 0 w 6110291"/>
              <a:gd name="connsiteY13" fmla="*/ 6687944 h 6687944"/>
              <a:gd name="connsiteX14" fmla="*/ 4762 w 6110291"/>
              <a:gd name="connsiteY14" fmla="*/ 558399 h 6687944"/>
              <a:gd name="connsiteX0" fmla="*/ 4762 w 6110291"/>
              <a:gd name="connsiteY0" fmla="*/ 558399 h 6687944"/>
              <a:gd name="connsiteX1" fmla="*/ 2430904 w 6110291"/>
              <a:gd name="connsiteY1" fmla="*/ 0 h 6687944"/>
              <a:gd name="connsiteX2" fmla="*/ 6110291 w 6110291"/>
              <a:gd name="connsiteY2" fmla="*/ 3252978 h 6687944"/>
              <a:gd name="connsiteX3" fmla="*/ 3781429 w 6110291"/>
              <a:gd name="connsiteY3" fmla="*/ 5885847 h 6687944"/>
              <a:gd name="connsiteX4" fmla="*/ 3740473 w 6110291"/>
              <a:gd name="connsiteY4" fmla="*/ 5883294 h 6687944"/>
              <a:gd name="connsiteX5" fmla="*/ 3709989 w 6110291"/>
              <a:gd name="connsiteY5" fmla="*/ 5885447 h 6687944"/>
              <a:gd name="connsiteX6" fmla="*/ 2676966 w 6110291"/>
              <a:gd name="connsiteY6" fmla="*/ 5366699 h 6687944"/>
              <a:gd name="connsiteX7" fmla="*/ 2609851 w 6110291"/>
              <a:gd name="connsiteY7" fmla="*/ 5281373 h 6687944"/>
              <a:gd name="connsiteX8" fmla="*/ 2609851 w 6110291"/>
              <a:gd name="connsiteY8" fmla="*/ 5298480 h 6687944"/>
              <a:gd name="connsiteX9" fmla="*/ 2615655 w 6110291"/>
              <a:gd name="connsiteY9" fmla="*/ 5329676 h 6687944"/>
              <a:gd name="connsiteX10" fmla="*/ 3810000 w 6110291"/>
              <a:gd name="connsiteY10" fmla="*/ 6678419 h 6687944"/>
              <a:gd name="connsiteX11" fmla="*/ 2609851 w 6110291"/>
              <a:gd name="connsiteY11" fmla="*/ 6687944 h 6687944"/>
              <a:gd name="connsiteX12" fmla="*/ 2609850 w 6110291"/>
              <a:gd name="connsiteY12" fmla="*/ 6678419 h 6687944"/>
              <a:gd name="connsiteX13" fmla="*/ 0 w 6110291"/>
              <a:gd name="connsiteY13" fmla="*/ 6687944 h 6687944"/>
              <a:gd name="connsiteX14" fmla="*/ 4762 w 6110291"/>
              <a:gd name="connsiteY14" fmla="*/ 558399 h 6687944"/>
              <a:gd name="connsiteX0" fmla="*/ 4762 w 6110291"/>
              <a:gd name="connsiteY0" fmla="*/ 567924 h 6697469"/>
              <a:gd name="connsiteX1" fmla="*/ 2440429 w 6110291"/>
              <a:gd name="connsiteY1" fmla="*/ 0 h 6697469"/>
              <a:gd name="connsiteX2" fmla="*/ 6110291 w 6110291"/>
              <a:gd name="connsiteY2" fmla="*/ 3262503 h 6697469"/>
              <a:gd name="connsiteX3" fmla="*/ 3781429 w 6110291"/>
              <a:gd name="connsiteY3" fmla="*/ 5895372 h 6697469"/>
              <a:gd name="connsiteX4" fmla="*/ 3740473 w 6110291"/>
              <a:gd name="connsiteY4" fmla="*/ 5892819 h 6697469"/>
              <a:gd name="connsiteX5" fmla="*/ 3709989 w 6110291"/>
              <a:gd name="connsiteY5" fmla="*/ 5894972 h 6697469"/>
              <a:gd name="connsiteX6" fmla="*/ 2676966 w 6110291"/>
              <a:gd name="connsiteY6" fmla="*/ 5376224 h 6697469"/>
              <a:gd name="connsiteX7" fmla="*/ 2609851 w 6110291"/>
              <a:gd name="connsiteY7" fmla="*/ 5290898 h 6697469"/>
              <a:gd name="connsiteX8" fmla="*/ 2609851 w 6110291"/>
              <a:gd name="connsiteY8" fmla="*/ 5308005 h 6697469"/>
              <a:gd name="connsiteX9" fmla="*/ 2615655 w 6110291"/>
              <a:gd name="connsiteY9" fmla="*/ 5339201 h 6697469"/>
              <a:gd name="connsiteX10" fmla="*/ 3810000 w 6110291"/>
              <a:gd name="connsiteY10" fmla="*/ 6687944 h 6697469"/>
              <a:gd name="connsiteX11" fmla="*/ 2609851 w 6110291"/>
              <a:gd name="connsiteY11" fmla="*/ 6697469 h 6697469"/>
              <a:gd name="connsiteX12" fmla="*/ 2609850 w 6110291"/>
              <a:gd name="connsiteY12" fmla="*/ 6687944 h 6697469"/>
              <a:gd name="connsiteX13" fmla="*/ 0 w 6110291"/>
              <a:gd name="connsiteY13" fmla="*/ 6697469 h 6697469"/>
              <a:gd name="connsiteX14" fmla="*/ 4762 w 6110291"/>
              <a:gd name="connsiteY14" fmla="*/ 567924 h 6697469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09989 w 6110291"/>
              <a:gd name="connsiteY4" fmla="*/ 5909260 h 6711757"/>
              <a:gd name="connsiteX5" fmla="*/ 2676966 w 6110291"/>
              <a:gd name="connsiteY5" fmla="*/ 5390512 h 6711757"/>
              <a:gd name="connsiteX6" fmla="*/ 2609851 w 6110291"/>
              <a:gd name="connsiteY6" fmla="*/ 5305186 h 6711757"/>
              <a:gd name="connsiteX7" fmla="*/ 2609851 w 6110291"/>
              <a:gd name="connsiteY7" fmla="*/ 5322293 h 6711757"/>
              <a:gd name="connsiteX8" fmla="*/ 2615655 w 6110291"/>
              <a:gd name="connsiteY8" fmla="*/ 5353489 h 6711757"/>
              <a:gd name="connsiteX9" fmla="*/ 3810000 w 6110291"/>
              <a:gd name="connsiteY9" fmla="*/ 6702232 h 6711757"/>
              <a:gd name="connsiteX10" fmla="*/ 2609851 w 6110291"/>
              <a:gd name="connsiteY10" fmla="*/ 6711757 h 6711757"/>
              <a:gd name="connsiteX11" fmla="*/ 2609850 w 6110291"/>
              <a:gd name="connsiteY11" fmla="*/ 6702232 h 6711757"/>
              <a:gd name="connsiteX12" fmla="*/ 0 w 6110291"/>
              <a:gd name="connsiteY12" fmla="*/ 6711757 h 6711757"/>
              <a:gd name="connsiteX13" fmla="*/ 4762 w 6110291"/>
              <a:gd name="connsiteY13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2676966 w 6110291"/>
              <a:gd name="connsiteY4" fmla="*/ 5390512 h 6711757"/>
              <a:gd name="connsiteX5" fmla="*/ 2609851 w 6110291"/>
              <a:gd name="connsiteY5" fmla="*/ 5305186 h 6711757"/>
              <a:gd name="connsiteX6" fmla="*/ 2609851 w 6110291"/>
              <a:gd name="connsiteY6" fmla="*/ 5322293 h 6711757"/>
              <a:gd name="connsiteX7" fmla="*/ 2615655 w 6110291"/>
              <a:gd name="connsiteY7" fmla="*/ 5353489 h 6711757"/>
              <a:gd name="connsiteX8" fmla="*/ 3810000 w 6110291"/>
              <a:gd name="connsiteY8" fmla="*/ 6702232 h 6711757"/>
              <a:gd name="connsiteX9" fmla="*/ 2609851 w 6110291"/>
              <a:gd name="connsiteY9" fmla="*/ 6711757 h 6711757"/>
              <a:gd name="connsiteX10" fmla="*/ 2609850 w 6110291"/>
              <a:gd name="connsiteY10" fmla="*/ 6702232 h 6711757"/>
              <a:gd name="connsiteX11" fmla="*/ 0 w 6110291"/>
              <a:gd name="connsiteY11" fmla="*/ 6711757 h 6711757"/>
              <a:gd name="connsiteX12" fmla="*/ 4762 w 6110291"/>
              <a:gd name="connsiteY12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76966 w 6110291"/>
              <a:gd name="connsiteY4" fmla="*/ 5390512 h 6711757"/>
              <a:gd name="connsiteX5" fmla="*/ 2609851 w 6110291"/>
              <a:gd name="connsiteY5" fmla="*/ 5305186 h 6711757"/>
              <a:gd name="connsiteX6" fmla="*/ 2609851 w 6110291"/>
              <a:gd name="connsiteY6" fmla="*/ 5322293 h 6711757"/>
              <a:gd name="connsiteX7" fmla="*/ 2615655 w 6110291"/>
              <a:gd name="connsiteY7" fmla="*/ 5353489 h 6711757"/>
              <a:gd name="connsiteX8" fmla="*/ 3810000 w 6110291"/>
              <a:gd name="connsiteY8" fmla="*/ 6702232 h 6711757"/>
              <a:gd name="connsiteX9" fmla="*/ 2609851 w 6110291"/>
              <a:gd name="connsiteY9" fmla="*/ 6711757 h 6711757"/>
              <a:gd name="connsiteX10" fmla="*/ 2609850 w 6110291"/>
              <a:gd name="connsiteY10" fmla="*/ 6702232 h 6711757"/>
              <a:gd name="connsiteX11" fmla="*/ 0 w 6110291"/>
              <a:gd name="connsiteY11" fmla="*/ 6711757 h 6711757"/>
              <a:gd name="connsiteX12" fmla="*/ 4762 w 6110291"/>
              <a:gd name="connsiteY12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76966 w 6110291"/>
              <a:gd name="connsiteY4" fmla="*/ 5390512 h 6711757"/>
              <a:gd name="connsiteX5" fmla="*/ 2609851 w 6110291"/>
              <a:gd name="connsiteY5" fmla="*/ 5305186 h 6711757"/>
              <a:gd name="connsiteX6" fmla="*/ 2609851 w 6110291"/>
              <a:gd name="connsiteY6" fmla="*/ 5322293 h 6711757"/>
              <a:gd name="connsiteX7" fmla="*/ 2615655 w 6110291"/>
              <a:gd name="connsiteY7" fmla="*/ 5353489 h 6711757"/>
              <a:gd name="connsiteX8" fmla="*/ 3810000 w 6110291"/>
              <a:gd name="connsiteY8" fmla="*/ 6702232 h 6711757"/>
              <a:gd name="connsiteX9" fmla="*/ 2609851 w 6110291"/>
              <a:gd name="connsiteY9" fmla="*/ 6711757 h 6711757"/>
              <a:gd name="connsiteX10" fmla="*/ 2609850 w 6110291"/>
              <a:gd name="connsiteY10" fmla="*/ 6702232 h 6711757"/>
              <a:gd name="connsiteX11" fmla="*/ 0 w 6110291"/>
              <a:gd name="connsiteY11" fmla="*/ 6711757 h 6711757"/>
              <a:gd name="connsiteX12" fmla="*/ 4762 w 6110291"/>
              <a:gd name="connsiteY12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9851 w 6110291"/>
              <a:gd name="connsiteY4" fmla="*/ 5305186 h 6711757"/>
              <a:gd name="connsiteX5" fmla="*/ 2609851 w 6110291"/>
              <a:gd name="connsiteY5" fmla="*/ 5322293 h 6711757"/>
              <a:gd name="connsiteX6" fmla="*/ 2615655 w 6110291"/>
              <a:gd name="connsiteY6" fmla="*/ 5353489 h 6711757"/>
              <a:gd name="connsiteX7" fmla="*/ 3810000 w 6110291"/>
              <a:gd name="connsiteY7" fmla="*/ 6702232 h 6711757"/>
              <a:gd name="connsiteX8" fmla="*/ 2609851 w 6110291"/>
              <a:gd name="connsiteY8" fmla="*/ 6711757 h 6711757"/>
              <a:gd name="connsiteX9" fmla="*/ 2609850 w 6110291"/>
              <a:gd name="connsiteY9" fmla="*/ 6702232 h 6711757"/>
              <a:gd name="connsiteX10" fmla="*/ 0 w 6110291"/>
              <a:gd name="connsiteY10" fmla="*/ 6711757 h 6711757"/>
              <a:gd name="connsiteX11" fmla="*/ 4762 w 6110291"/>
              <a:gd name="connsiteY11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9851 w 6110291"/>
              <a:gd name="connsiteY4" fmla="*/ 5305186 h 6711757"/>
              <a:gd name="connsiteX5" fmla="*/ 2609851 w 6110291"/>
              <a:gd name="connsiteY5" fmla="*/ 5322293 h 6711757"/>
              <a:gd name="connsiteX6" fmla="*/ 3810000 w 6110291"/>
              <a:gd name="connsiteY6" fmla="*/ 6702232 h 6711757"/>
              <a:gd name="connsiteX7" fmla="*/ 2609851 w 6110291"/>
              <a:gd name="connsiteY7" fmla="*/ 6711757 h 6711757"/>
              <a:gd name="connsiteX8" fmla="*/ 2609850 w 6110291"/>
              <a:gd name="connsiteY8" fmla="*/ 6702232 h 6711757"/>
              <a:gd name="connsiteX9" fmla="*/ 0 w 6110291"/>
              <a:gd name="connsiteY9" fmla="*/ 6711757 h 6711757"/>
              <a:gd name="connsiteX10" fmla="*/ 4762 w 6110291"/>
              <a:gd name="connsiteY10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9851 w 6110291"/>
              <a:gd name="connsiteY4" fmla="*/ 5305186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28901 w 6110291"/>
              <a:gd name="connsiteY4" fmla="*/ 532899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28901 w 6110291"/>
              <a:gd name="connsiteY4" fmla="*/ 532899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6 w 6110291"/>
              <a:gd name="connsiteY4" fmla="*/ 5238511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566988 w 6110291"/>
              <a:gd name="connsiteY4" fmla="*/ 51575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7166150"/>
              <a:gd name="connsiteX1" fmla="*/ 2288029 w 6110291"/>
              <a:gd name="connsiteY1" fmla="*/ 0 h 7166150"/>
              <a:gd name="connsiteX2" fmla="*/ 6110291 w 6110291"/>
              <a:gd name="connsiteY2" fmla="*/ 3276791 h 7166150"/>
              <a:gd name="connsiteX3" fmla="*/ 3790954 w 6110291"/>
              <a:gd name="connsiteY3" fmla="*/ 5933473 h 7166150"/>
              <a:gd name="connsiteX4" fmla="*/ 2600325 w 6110291"/>
              <a:gd name="connsiteY4" fmla="*/ 5271849 h 7166150"/>
              <a:gd name="connsiteX5" fmla="*/ 3810000 w 6110291"/>
              <a:gd name="connsiteY5" fmla="*/ 6702232 h 7166150"/>
              <a:gd name="connsiteX6" fmla="*/ 2609851 w 6110291"/>
              <a:gd name="connsiteY6" fmla="*/ 6711757 h 7166150"/>
              <a:gd name="connsiteX7" fmla="*/ 0 w 6110291"/>
              <a:gd name="connsiteY7" fmla="*/ 6711757 h 7166150"/>
              <a:gd name="connsiteX8" fmla="*/ 4762 w 6110291"/>
              <a:gd name="connsiteY8" fmla="*/ 582212 h 7166150"/>
              <a:gd name="connsiteX0" fmla="*/ 4762 w 6110291"/>
              <a:gd name="connsiteY0" fmla="*/ 582212 h 7220287"/>
              <a:gd name="connsiteX1" fmla="*/ 2288029 w 6110291"/>
              <a:gd name="connsiteY1" fmla="*/ 0 h 7220287"/>
              <a:gd name="connsiteX2" fmla="*/ 6110291 w 6110291"/>
              <a:gd name="connsiteY2" fmla="*/ 3276791 h 7220287"/>
              <a:gd name="connsiteX3" fmla="*/ 3790954 w 6110291"/>
              <a:gd name="connsiteY3" fmla="*/ 5933473 h 7220287"/>
              <a:gd name="connsiteX4" fmla="*/ 2600325 w 6110291"/>
              <a:gd name="connsiteY4" fmla="*/ 5271849 h 7220287"/>
              <a:gd name="connsiteX5" fmla="*/ 3810000 w 6110291"/>
              <a:gd name="connsiteY5" fmla="*/ 6702232 h 7220287"/>
              <a:gd name="connsiteX6" fmla="*/ 0 w 6110291"/>
              <a:gd name="connsiteY6" fmla="*/ 6711757 h 7220287"/>
              <a:gd name="connsiteX7" fmla="*/ 4762 w 6110291"/>
              <a:gd name="connsiteY7" fmla="*/ 582212 h 7220287"/>
              <a:gd name="connsiteX0" fmla="*/ 4762 w 6110291"/>
              <a:gd name="connsiteY0" fmla="*/ 582212 h 7165152"/>
              <a:gd name="connsiteX1" fmla="*/ 2288029 w 6110291"/>
              <a:gd name="connsiteY1" fmla="*/ 0 h 7165152"/>
              <a:gd name="connsiteX2" fmla="*/ 6110291 w 6110291"/>
              <a:gd name="connsiteY2" fmla="*/ 3276791 h 7165152"/>
              <a:gd name="connsiteX3" fmla="*/ 3790954 w 6110291"/>
              <a:gd name="connsiteY3" fmla="*/ 5933473 h 7165152"/>
              <a:gd name="connsiteX4" fmla="*/ 2600325 w 6110291"/>
              <a:gd name="connsiteY4" fmla="*/ 5271849 h 7165152"/>
              <a:gd name="connsiteX5" fmla="*/ 3810000 w 6110291"/>
              <a:gd name="connsiteY5" fmla="*/ 6702232 h 7165152"/>
              <a:gd name="connsiteX6" fmla="*/ 0 w 6110291"/>
              <a:gd name="connsiteY6" fmla="*/ 6711757 h 7165152"/>
              <a:gd name="connsiteX7" fmla="*/ 4762 w 6110291"/>
              <a:gd name="connsiteY7" fmla="*/ 582212 h 7165152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0 w 6110291"/>
              <a:gd name="connsiteY6" fmla="*/ 6711757 h 6711757"/>
              <a:gd name="connsiteX7" fmla="*/ 4762 w 6110291"/>
              <a:gd name="connsiteY7" fmla="*/ 582212 h 6711757"/>
              <a:gd name="connsiteX0" fmla="*/ 19334 w 6110291"/>
              <a:gd name="connsiteY0" fmla="*/ 758600 h 6899074"/>
              <a:gd name="connsiteX1" fmla="*/ 2288029 w 6110291"/>
              <a:gd name="connsiteY1" fmla="*/ 187317 h 6899074"/>
              <a:gd name="connsiteX2" fmla="*/ 6110291 w 6110291"/>
              <a:gd name="connsiteY2" fmla="*/ 3464108 h 6899074"/>
              <a:gd name="connsiteX3" fmla="*/ 3790954 w 6110291"/>
              <a:gd name="connsiteY3" fmla="*/ 6120790 h 6899074"/>
              <a:gd name="connsiteX4" fmla="*/ 2600325 w 6110291"/>
              <a:gd name="connsiteY4" fmla="*/ 5459166 h 6899074"/>
              <a:gd name="connsiteX5" fmla="*/ 3810000 w 6110291"/>
              <a:gd name="connsiteY5" fmla="*/ 6889549 h 6899074"/>
              <a:gd name="connsiteX6" fmla="*/ 0 w 6110291"/>
              <a:gd name="connsiteY6" fmla="*/ 6899074 h 6899074"/>
              <a:gd name="connsiteX7" fmla="*/ 19334 w 6110291"/>
              <a:gd name="connsiteY7" fmla="*/ 758600 h 6899074"/>
              <a:gd name="connsiteX0" fmla="*/ 19334 w 6110291"/>
              <a:gd name="connsiteY0" fmla="*/ 571284 h 6711758"/>
              <a:gd name="connsiteX1" fmla="*/ 2288029 w 6110291"/>
              <a:gd name="connsiteY1" fmla="*/ 1 h 6711758"/>
              <a:gd name="connsiteX2" fmla="*/ 6110291 w 6110291"/>
              <a:gd name="connsiteY2" fmla="*/ 3276792 h 6711758"/>
              <a:gd name="connsiteX3" fmla="*/ 3790954 w 6110291"/>
              <a:gd name="connsiteY3" fmla="*/ 5933474 h 6711758"/>
              <a:gd name="connsiteX4" fmla="*/ 2600325 w 6110291"/>
              <a:gd name="connsiteY4" fmla="*/ 5271850 h 6711758"/>
              <a:gd name="connsiteX5" fmla="*/ 3810000 w 6110291"/>
              <a:gd name="connsiteY5" fmla="*/ 6702233 h 6711758"/>
              <a:gd name="connsiteX6" fmla="*/ 0 w 6110291"/>
              <a:gd name="connsiteY6" fmla="*/ 6711758 h 6711758"/>
              <a:gd name="connsiteX7" fmla="*/ 19334 w 6110291"/>
              <a:gd name="connsiteY7" fmla="*/ 571284 h 6711758"/>
              <a:gd name="connsiteX0" fmla="*/ 1119 w 6092076"/>
              <a:gd name="connsiteY0" fmla="*/ 571284 h 6706270"/>
              <a:gd name="connsiteX1" fmla="*/ 2269814 w 6092076"/>
              <a:gd name="connsiteY1" fmla="*/ 1 h 6706270"/>
              <a:gd name="connsiteX2" fmla="*/ 6092076 w 6092076"/>
              <a:gd name="connsiteY2" fmla="*/ 3276792 h 6706270"/>
              <a:gd name="connsiteX3" fmla="*/ 3772739 w 6092076"/>
              <a:gd name="connsiteY3" fmla="*/ 5933474 h 6706270"/>
              <a:gd name="connsiteX4" fmla="*/ 2582110 w 6092076"/>
              <a:gd name="connsiteY4" fmla="*/ 5271850 h 6706270"/>
              <a:gd name="connsiteX5" fmla="*/ 3791785 w 6092076"/>
              <a:gd name="connsiteY5" fmla="*/ 6702233 h 6706270"/>
              <a:gd name="connsiteX6" fmla="*/ 0 w 6092076"/>
              <a:gd name="connsiteY6" fmla="*/ 6700829 h 6706270"/>
              <a:gd name="connsiteX7" fmla="*/ 1119 w 6092076"/>
              <a:gd name="connsiteY7" fmla="*/ 571284 h 6706270"/>
              <a:gd name="connsiteX0" fmla="*/ 1119 w 6092076"/>
              <a:gd name="connsiteY0" fmla="*/ 571284 h 6703363"/>
              <a:gd name="connsiteX1" fmla="*/ 2269814 w 6092076"/>
              <a:gd name="connsiteY1" fmla="*/ 1 h 6703363"/>
              <a:gd name="connsiteX2" fmla="*/ 6092076 w 6092076"/>
              <a:gd name="connsiteY2" fmla="*/ 3276792 h 6703363"/>
              <a:gd name="connsiteX3" fmla="*/ 3772739 w 6092076"/>
              <a:gd name="connsiteY3" fmla="*/ 5933474 h 6703363"/>
              <a:gd name="connsiteX4" fmla="*/ 2582110 w 6092076"/>
              <a:gd name="connsiteY4" fmla="*/ 5271850 h 6703363"/>
              <a:gd name="connsiteX5" fmla="*/ 3788142 w 6092076"/>
              <a:gd name="connsiteY5" fmla="*/ 6698590 h 6703363"/>
              <a:gd name="connsiteX6" fmla="*/ 0 w 6092076"/>
              <a:gd name="connsiteY6" fmla="*/ 6700829 h 6703363"/>
              <a:gd name="connsiteX7" fmla="*/ 1119 w 6092076"/>
              <a:gd name="connsiteY7" fmla="*/ 571284 h 6703363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2582110 w 6092076"/>
              <a:gd name="connsiteY4" fmla="*/ 5271850 h 6700829"/>
              <a:gd name="connsiteX5" fmla="*/ 3788142 w 6092076"/>
              <a:gd name="connsiteY5" fmla="*/ 6698590 h 6700829"/>
              <a:gd name="connsiteX6" fmla="*/ 0 w 6092076"/>
              <a:gd name="connsiteY6" fmla="*/ 6700829 h 6700829"/>
              <a:gd name="connsiteX7" fmla="*/ 1119 w 6092076"/>
              <a:gd name="connsiteY7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624615 w 6092076"/>
              <a:gd name="connsiteY4" fmla="*/ 6172998 h 6700829"/>
              <a:gd name="connsiteX5" fmla="*/ 3788142 w 6092076"/>
              <a:gd name="connsiteY5" fmla="*/ 6698590 h 6700829"/>
              <a:gd name="connsiteX6" fmla="*/ 0 w 6092076"/>
              <a:gd name="connsiteY6" fmla="*/ 6700829 h 6700829"/>
              <a:gd name="connsiteX7" fmla="*/ 1119 w 6092076"/>
              <a:gd name="connsiteY7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624615 w 6092076"/>
              <a:gd name="connsiteY4" fmla="*/ 6172998 h 6700829"/>
              <a:gd name="connsiteX5" fmla="*/ 3788142 w 6092076"/>
              <a:gd name="connsiteY5" fmla="*/ 6698590 h 6700829"/>
              <a:gd name="connsiteX6" fmla="*/ 0 w 6092076"/>
              <a:gd name="connsiteY6" fmla="*/ 6700829 h 6700829"/>
              <a:gd name="connsiteX7" fmla="*/ 1119 w 6092076"/>
              <a:gd name="connsiteY7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624615 w 6092076"/>
              <a:gd name="connsiteY4" fmla="*/ 6172998 h 6700829"/>
              <a:gd name="connsiteX5" fmla="*/ 3788142 w 6092076"/>
              <a:gd name="connsiteY5" fmla="*/ 6698590 h 6700829"/>
              <a:gd name="connsiteX6" fmla="*/ 0 w 6092076"/>
              <a:gd name="connsiteY6" fmla="*/ 6700829 h 6700829"/>
              <a:gd name="connsiteX7" fmla="*/ 1119 w 6092076"/>
              <a:gd name="connsiteY7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788142 w 6092076"/>
              <a:gd name="connsiteY4" fmla="*/ 6698590 h 6700829"/>
              <a:gd name="connsiteX5" fmla="*/ 0 w 6092076"/>
              <a:gd name="connsiteY5" fmla="*/ 6700829 h 6700829"/>
              <a:gd name="connsiteX6" fmla="*/ 1119 w 6092076"/>
              <a:gd name="connsiteY6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788142 w 6092076"/>
              <a:gd name="connsiteY4" fmla="*/ 6698590 h 6700829"/>
              <a:gd name="connsiteX5" fmla="*/ 0 w 6092076"/>
              <a:gd name="connsiteY5" fmla="*/ 6700829 h 6700829"/>
              <a:gd name="connsiteX6" fmla="*/ 1119 w 6092076"/>
              <a:gd name="connsiteY6" fmla="*/ 571284 h 6700829"/>
              <a:gd name="connsiteX0" fmla="*/ 1119 w 6092076"/>
              <a:gd name="connsiteY0" fmla="*/ 725892 h 6855437"/>
              <a:gd name="connsiteX1" fmla="*/ 2260979 w 6092076"/>
              <a:gd name="connsiteY1" fmla="*/ 0 h 6855437"/>
              <a:gd name="connsiteX2" fmla="*/ 6092076 w 6092076"/>
              <a:gd name="connsiteY2" fmla="*/ 3431400 h 6855437"/>
              <a:gd name="connsiteX3" fmla="*/ 3772739 w 6092076"/>
              <a:gd name="connsiteY3" fmla="*/ 6088082 h 6855437"/>
              <a:gd name="connsiteX4" fmla="*/ 3788142 w 6092076"/>
              <a:gd name="connsiteY4" fmla="*/ 6853198 h 6855437"/>
              <a:gd name="connsiteX5" fmla="*/ 0 w 6092076"/>
              <a:gd name="connsiteY5" fmla="*/ 6855437 h 6855437"/>
              <a:gd name="connsiteX6" fmla="*/ 1119 w 6092076"/>
              <a:gd name="connsiteY6" fmla="*/ 725892 h 6855437"/>
              <a:gd name="connsiteX0" fmla="*/ 158 w 6099950"/>
              <a:gd name="connsiteY0" fmla="*/ 440500 h 7285662"/>
              <a:gd name="connsiteX1" fmla="*/ 2268853 w 6099950"/>
              <a:gd name="connsiteY1" fmla="*/ 430225 h 7285662"/>
              <a:gd name="connsiteX2" fmla="*/ 6099950 w 6099950"/>
              <a:gd name="connsiteY2" fmla="*/ 3861625 h 7285662"/>
              <a:gd name="connsiteX3" fmla="*/ 3780613 w 6099950"/>
              <a:gd name="connsiteY3" fmla="*/ 6518307 h 7285662"/>
              <a:gd name="connsiteX4" fmla="*/ 3796016 w 6099950"/>
              <a:gd name="connsiteY4" fmla="*/ 7283423 h 7285662"/>
              <a:gd name="connsiteX5" fmla="*/ 7874 w 6099950"/>
              <a:gd name="connsiteY5" fmla="*/ 7285662 h 7285662"/>
              <a:gd name="connsiteX6" fmla="*/ 158 w 6099950"/>
              <a:gd name="connsiteY6" fmla="*/ 440500 h 7285662"/>
              <a:gd name="connsiteX0" fmla="*/ 158 w 6099950"/>
              <a:gd name="connsiteY0" fmla="*/ 257941 h 7103103"/>
              <a:gd name="connsiteX1" fmla="*/ 2268853 w 6099950"/>
              <a:gd name="connsiteY1" fmla="*/ 247666 h 7103103"/>
              <a:gd name="connsiteX2" fmla="*/ 6099950 w 6099950"/>
              <a:gd name="connsiteY2" fmla="*/ 3679066 h 7103103"/>
              <a:gd name="connsiteX3" fmla="*/ 3780613 w 6099950"/>
              <a:gd name="connsiteY3" fmla="*/ 6335748 h 7103103"/>
              <a:gd name="connsiteX4" fmla="*/ 3796016 w 6099950"/>
              <a:gd name="connsiteY4" fmla="*/ 7100864 h 7103103"/>
              <a:gd name="connsiteX5" fmla="*/ 7874 w 6099950"/>
              <a:gd name="connsiteY5" fmla="*/ 7103103 h 7103103"/>
              <a:gd name="connsiteX6" fmla="*/ 158 w 6099950"/>
              <a:gd name="connsiteY6" fmla="*/ 257941 h 7103103"/>
              <a:gd name="connsiteX0" fmla="*/ 158 w 6099950"/>
              <a:gd name="connsiteY0" fmla="*/ 257941 h 7103103"/>
              <a:gd name="connsiteX1" fmla="*/ 2268853 w 6099950"/>
              <a:gd name="connsiteY1" fmla="*/ 247666 h 7103103"/>
              <a:gd name="connsiteX2" fmla="*/ 6099950 w 6099950"/>
              <a:gd name="connsiteY2" fmla="*/ 3679066 h 7103103"/>
              <a:gd name="connsiteX3" fmla="*/ 3780613 w 6099950"/>
              <a:gd name="connsiteY3" fmla="*/ 6335748 h 7103103"/>
              <a:gd name="connsiteX4" fmla="*/ 3796016 w 6099950"/>
              <a:gd name="connsiteY4" fmla="*/ 7100864 h 7103103"/>
              <a:gd name="connsiteX5" fmla="*/ 7874 w 6099950"/>
              <a:gd name="connsiteY5" fmla="*/ 7103103 h 7103103"/>
              <a:gd name="connsiteX6" fmla="*/ 158 w 6099950"/>
              <a:gd name="connsiteY6" fmla="*/ 257941 h 7103103"/>
              <a:gd name="connsiteX0" fmla="*/ 158 w 6099950"/>
              <a:gd name="connsiteY0" fmla="*/ 90236 h 6935398"/>
              <a:gd name="connsiteX1" fmla="*/ 2268853 w 6099950"/>
              <a:gd name="connsiteY1" fmla="*/ 79961 h 6935398"/>
              <a:gd name="connsiteX2" fmla="*/ 6099950 w 6099950"/>
              <a:gd name="connsiteY2" fmla="*/ 3511361 h 6935398"/>
              <a:gd name="connsiteX3" fmla="*/ 3780613 w 6099950"/>
              <a:gd name="connsiteY3" fmla="*/ 6168043 h 6935398"/>
              <a:gd name="connsiteX4" fmla="*/ 3796016 w 6099950"/>
              <a:gd name="connsiteY4" fmla="*/ 6933159 h 6935398"/>
              <a:gd name="connsiteX5" fmla="*/ 7874 w 6099950"/>
              <a:gd name="connsiteY5" fmla="*/ 6935398 h 6935398"/>
              <a:gd name="connsiteX6" fmla="*/ 158 w 6099950"/>
              <a:gd name="connsiteY6" fmla="*/ 90236 h 6935398"/>
              <a:gd name="connsiteX0" fmla="*/ 158 w 6099950"/>
              <a:gd name="connsiteY0" fmla="*/ 10364 h 6855526"/>
              <a:gd name="connsiteX1" fmla="*/ 2268853 w 6099950"/>
              <a:gd name="connsiteY1" fmla="*/ 89 h 6855526"/>
              <a:gd name="connsiteX2" fmla="*/ 6099950 w 6099950"/>
              <a:gd name="connsiteY2" fmla="*/ 3431489 h 6855526"/>
              <a:gd name="connsiteX3" fmla="*/ 3780613 w 6099950"/>
              <a:gd name="connsiteY3" fmla="*/ 6088171 h 6855526"/>
              <a:gd name="connsiteX4" fmla="*/ 3796016 w 6099950"/>
              <a:gd name="connsiteY4" fmla="*/ 6853287 h 6855526"/>
              <a:gd name="connsiteX5" fmla="*/ 7874 w 6099950"/>
              <a:gd name="connsiteY5" fmla="*/ 6855526 h 6855526"/>
              <a:gd name="connsiteX6" fmla="*/ 158 w 6099950"/>
              <a:gd name="connsiteY6" fmla="*/ 10364 h 6855526"/>
              <a:gd name="connsiteX0" fmla="*/ 158 w 6099950"/>
              <a:gd name="connsiteY0" fmla="*/ 10364 h 6855526"/>
              <a:gd name="connsiteX1" fmla="*/ 2268853 w 6099950"/>
              <a:gd name="connsiteY1" fmla="*/ 89 h 6855526"/>
              <a:gd name="connsiteX2" fmla="*/ 6099950 w 6099950"/>
              <a:gd name="connsiteY2" fmla="*/ 3431489 h 6855526"/>
              <a:gd name="connsiteX3" fmla="*/ 3780613 w 6099950"/>
              <a:gd name="connsiteY3" fmla="*/ 6088171 h 6855526"/>
              <a:gd name="connsiteX4" fmla="*/ 3796016 w 6099950"/>
              <a:gd name="connsiteY4" fmla="*/ 6853287 h 6855526"/>
              <a:gd name="connsiteX5" fmla="*/ 7874 w 6099950"/>
              <a:gd name="connsiteY5" fmla="*/ 6855526 h 6855526"/>
              <a:gd name="connsiteX6" fmla="*/ 158 w 6099950"/>
              <a:gd name="connsiteY6" fmla="*/ 10364 h 6855526"/>
              <a:gd name="connsiteX0" fmla="*/ 158 w 6099950"/>
              <a:gd name="connsiteY0" fmla="*/ 10364 h 6855526"/>
              <a:gd name="connsiteX1" fmla="*/ 2268853 w 6099950"/>
              <a:gd name="connsiteY1" fmla="*/ 89 h 6855526"/>
              <a:gd name="connsiteX2" fmla="*/ 6099950 w 6099950"/>
              <a:gd name="connsiteY2" fmla="*/ 3431489 h 6855526"/>
              <a:gd name="connsiteX3" fmla="*/ 3780613 w 6099950"/>
              <a:gd name="connsiteY3" fmla="*/ 6088171 h 6855526"/>
              <a:gd name="connsiteX4" fmla="*/ 3773929 w 6099950"/>
              <a:gd name="connsiteY4" fmla="*/ 6853287 h 6855526"/>
              <a:gd name="connsiteX5" fmla="*/ 7874 w 6099950"/>
              <a:gd name="connsiteY5" fmla="*/ 6855526 h 6855526"/>
              <a:gd name="connsiteX6" fmla="*/ 158 w 6099950"/>
              <a:gd name="connsiteY6" fmla="*/ 10364 h 6855526"/>
              <a:gd name="connsiteX0" fmla="*/ 158 w 6099950"/>
              <a:gd name="connsiteY0" fmla="*/ 10364 h 6855526"/>
              <a:gd name="connsiteX1" fmla="*/ 2268853 w 6099950"/>
              <a:gd name="connsiteY1" fmla="*/ 89 h 6855526"/>
              <a:gd name="connsiteX2" fmla="*/ 6099950 w 6099950"/>
              <a:gd name="connsiteY2" fmla="*/ 3431489 h 6855526"/>
              <a:gd name="connsiteX3" fmla="*/ 3780613 w 6099950"/>
              <a:gd name="connsiteY3" fmla="*/ 6088171 h 6855526"/>
              <a:gd name="connsiteX4" fmla="*/ 3773929 w 6099950"/>
              <a:gd name="connsiteY4" fmla="*/ 6853287 h 6855526"/>
              <a:gd name="connsiteX5" fmla="*/ 7874 w 6099950"/>
              <a:gd name="connsiteY5" fmla="*/ 6855526 h 6855526"/>
              <a:gd name="connsiteX6" fmla="*/ 158 w 6099950"/>
              <a:gd name="connsiteY6" fmla="*/ 10364 h 6855526"/>
              <a:gd name="connsiteX0" fmla="*/ 158 w 6099950"/>
              <a:gd name="connsiteY0" fmla="*/ 10364 h 6858603"/>
              <a:gd name="connsiteX1" fmla="*/ 2268853 w 6099950"/>
              <a:gd name="connsiteY1" fmla="*/ 89 h 6858603"/>
              <a:gd name="connsiteX2" fmla="*/ 6099950 w 6099950"/>
              <a:gd name="connsiteY2" fmla="*/ 3431489 h 6858603"/>
              <a:gd name="connsiteX3" fmla="*/ 3780613 w 6099950"/>
              <a:gd name="connsiteY3" fmla="*/ 6088171 h 6858603"/>
              <a:gd name="connsiteX4" fmla="*/ 3778346 w 6099950"/>
              <a:gd name="connsiteY4" fmla="*/ 6857704 h 6858603"/>
              <a:gd name="connsiteX5" fmla="*/ 7874 w 6099950"/>
              <a:gd name="connsiteY5" fmla="*/ 6855526 h 6858603"/>
              <a:gd name="connsiteX6" fmla="*/ 158 w 6099950"/>
              <a:gd name="connsiteY6" fmla="*/ 10364 h 6858603"/>
              <a:gd name="connsiteX0" fmla="*/ 253 w 6095627"/>
              <a:gd name="connsiteY0" fmla="*/ 251976 h 7109049"/>
              <a:gd name="connsiteX1" fmla="*/ 2264530 w 6095627"/>
              <a:gd name="connsiteY1" fmla="*/ 250535 h 7109049"/>
              <a:gd name="connsiteX2" fmla="*/ 6095627 w 6095627"/>
              <a:gd name="connsiteY2" fmla="*/ 3681935 h 7109049"/>
              <a:gd name="connsiteX3" fmla="*/ 3776290 w 6095627"/>
              <a:gd name="connsiteY3" fmla="*/ 6338617 h 7109049"/>
              <a:gd name="connsiteX4" fmla="*/ 3774023 w 6095627"/>
              <a:gd name="connsiteY4" fmla="*/ 7108150 h 7109049"/>
              <a:gd name="connsiteX5" fmla="*/ 3551 w 6095627"/>
              <a:gd name="connsiteY5" fmla="*/ 7105972 h 7109049"/>
              <a:gd name="connsiteX6" fmla="*/ 253 w 6095627"/>
              <a:gd name="connsiteY6" fmla="*/ 251976 h 7109049"/>
              <a:gd name="connsiteX0" fmla="*/ 253 w 6095627"/>
              <a:gd name="connsiteY0" fmla="*/ 256851 h 7113924"/>
              <a:gd name="connsiteX1" fmla="*/ 2264530 w 6095627"/>
              <a:gd name="connsiteY1" fmla="*/ 255410 h 7113924"/>
              <a:gd name="connsiteX2" fmla="*/ 6095627 w 6095627"/>
              <a:gd name="connsiteY2" fmla="*/ 3686810 h 7113924"/>
              <a:gd name="connsiteX3" fmla="*/ 3776290 w 6095627"/>
              <a:gd name="connsiteY3" fmla="*/ 6343492 h 7113924"/>
              <a:gd name="connsiteX4" fmla="*/ 3774023 w 6095627"/>
              <a:gd name="connsiteY4" fmla="*/ 7113025 h 7113924"/>
              <a:gd name="connsiteX5" fmla="*/ 3551 w 6095627"/>
              <a:gd name="connsiteY5" fmla="*/ 7110847 h 7113924"/>
              <a:gd name="connsiteX6" fmla="*/ 253 w 6095627"/>
              <a:gd name="connsiteY6" fmla="*/ 256851 h 7113924"/>
              <a:gd name="connsiteX0" fmla="*/ 253 w 6095627"/>
              <a:gd name="connsiteY0" fmla="*/ 253002 h 7110075"/>
              <a:gd name="connsiteX1" fmla="*/ 2264530 w 6095627"/>
              <a:gd name="connsiteY1" fmla="*/ 251561 h 7110075"/>
              <a:gd name="connsiteX2" fmla="*/ 6095627 w 6095627"/>
              <a:gd name="connsiteY2" fmla="*/ 3682961 h 7110075"/>
              <a:gd name="connsiteX3" fmla="*/ 3776290 w 6095627"/>
              <a:gd name="connsiteY3" fmla="*/ 6339643 h 7110075"/>
              <a:gd name="connsiteX4" fmla="*/ 3774023 w 6095627"/>
              <a:gd name="connsiteY4" fmla="*/ 7109176 h 7110075"/>
              <a:gd name="connsiteX5" fmla="*/ 3551 w 6095627"/>
              <a:gd name="connsiteY5" fmla="*/ 7106998 h 7110075"/>
              <a:gd name="connsiteX6" fmla="*/ 253 w 6095627"/>
              <a:gd name="connsiteY6" fmla="*/ 253002 h 7110075"/>
              <a:gd name="connsiteX0" fmla="*/ 253 w 6095627"/>
              <a:gd name="connsiteY0" fmla="*/ 4125 h 6861198"/>
              <a:gd name="connsiteX1" fmla="*/ 2264530 w 6095627"/>
              <a:gd name="connsiteY1" fmla="*/ 2684 h 6861198"/>
              <a:gd name="connsiteX2" fmla="*/ 6095627 w 6095627"/>
              <a:gd name="connsiteY2" fmla="*/ 3434084 h 6861198"/>
              <a:gd name="connsiteX3" fmla="*/ 3776290 w 6095627"/>
              <a:gd name="connsiteY3" fmla="*/ 6090766 h 6861198"/>
              <a:gd name="connsiteX4" fmla="*/ 3774023 w 6095627"/>
              <a:gd name="connsiteY4" fmla="*/ 6860299 h 6861198"/>
              <a:gd name="connsiteX5" fmla="*/ 3551 w 6095627"/>
              <a:gd name="connsiteY5" fmla="*/ 6858121 h 6861198"/>
              <a:gd name="connsiteX6" fmla="*/ 253 w 6095627"/>
              <a:gd name="connsiteY6" fmla="*/ 4125 h 6861198"/>
              <a:gd name="connsiteX0" fmla="*/ 253 w 6373922"/>
              <a:gd name="connsiteY0" fmla="*/ 257178 h 7114251"/>
              <a:gd name="connsiteX1" fmla="*/ 2264530 w 6373922"/>
              <a:gd name="connsiteY1" fmla="*/ 255737 h 7114251"/>
              <a:gd name="connsiteX2" fmla="*/ 6373922 w 6373922"/>
              <a:gd name="connsiteY2" fmla="*/ 3691554 h 7114251"/>
              <a:gd name="connsiteX3" fmla="*/ 3776290 w 6373922"/>
              <a:gd name="connsiteY3" fmla="*/ 6343819 h 7114251"/>
              <a:gd name="connsiteX4" fmla="*/ 3774023 w 6373922"/>
              <a:gd name="connsiteY4" fmla="*/ 7113352 h 7114251"/>
              <a:gd name="connsiteX5" fmla="*/ 3551 w 6373922"/>
              <a:gd name="connsiteY5" fmla="*/ 7111174 h 7114251"/>
              <a:gd name="connsiteX6" fmla="*/ 253 w 6373922"/>
              <a:gd name="connsiteY6" fmla="*/ 257178 h 7114251"/>
              <a:gd name="connsiteX0" fmla="*/ 253 w 6373922"/>
              <a:gd name="connsiteY0" fmla="*/ 240998 h 7098071"/>
              <a:gd name="connsiteX1" fmla="*/ 2564912 w 6373922"/>
              <a:gd name="connsiteY1" fmla="*/ 261644 h 7098071"/>
              <a:gd name="connsiteX2" fmla="*/ 6373922 w 6373922"/>
              <a:gd name="connsiteY2" fmla="*/ 3675374 h 7098071"/>
              <a:gd name="connsiteX3" fmla="*/ 3776290 w 6373922"/>
              <a:gd name="connsiteY3" fmla="*/ 6327639 h 7098071"/>
              <a:gd name="connsiteX4" fmla="*/ 3774023 w 6373922"/>
              <a:gd name="connsiteY4" fmla="*/ 7097172 h 7098071"/>
              <a:gd name="connsiteX5" fmla="*/ 3551 w 6373922"/>
              <a:gd name="connsiteY5" fmla="*/ 7094994 h 7098071"/>
              <a:gd name="connsiteX6" fmla="*/ 253 w 6373922"/>
              <a:gd name="connsiteY6" fmla="*/ 240998 h 7098071"/>
              <a:gd name="connsiteX0" fmla="*/ 253 w 6373922"/>
              <a:gd name="connsiteY0" fmla="*/ 1570 h 6858643"/>
              <a:gd name="connsiteX1" fmla="*/ 2564912 w 6373922"/>
              <a:gd name="connsiteY1" fmla="*/ 22216 h 6858643"/>
              <a:gd name="connsiteX2" fmla="*/ 6373922 w 6373922"/>
              <a:gd name="connsiteY2" fmla="*/ 3435946 h 6858643"/>
              <a:gd name="connsiteX3" fmla="*/ 3776290 w 6373922"/>
              <a:gd name="connsiteY3" fmla="*/ 6088211 h 6858643"/>
              <a:gd name="connsiteX4" fmla="*/ 3774023 w 6373922"/>
              <a:gd name="connsiteY4" fmla="*/ 6857744 h 6858643"/>
              <a:gd name="connsiteX5" fmla="*/ 3551 w 6373922"/>
              <a:gd name="connsiteY5" fmla="*/ 6855566 h 6858643"/>
              <a:gd name="connsiteX6" fmla="*/ 253 w 6373922"/>
              <a:gd name="connsiteY6" fmla="*/ 1570 h 6858643"/>
              <a:gd name="connsiteX0" fmla="*/ 253 w 6373922"/>
              <a:gd name="connsiteY0" fmla="*/ 5703 h 6862776"/>
              <a:gd name="connsiteX1" fmla="*/ 2485399 w 6373922"/>
              <a:gd name="connsiteY1" fmla="*/ 4262 h 6862776"/>
              <a:gd name="connsiteX2" fmla="*/ 6373922 w 6373922"/>
              <a:gd name="connsiteY2" fmla="*/ 3440079 h 6862776"/>
              <a:gd name="connsiteX3" fmla="*/ 3776290 w 6373922"/>
              <a:gd name="connsiteY3" fmla="*/ 6092344 h 6862776"/>
              <a:gd name="connsiteX4" fmla="*/ 3774023 w 6373922"/>
              <a:gd name="connsiteY4" fmla="*/ 6861877 h 6862776"/>
              <a:gd name="connsiteX5" fmla="*/ 3551 w 6373922"/>
              <a:gd name="connsiteY5" fmla="*/ 6859699 h 6862776"/>
              <a:gd name="connsiteX6" fmla="*/ 253 w 6373922"/>
              <a:gd name="connsiteY6" fmla="*/ 5703 h 6862776"/>
              <a:gd name="connsiteX0" fmla="*/ 253 w 6391961"/>
              <a:gd name="connsiteY0" fmla="*/ 5703 h 6861899"/>
              <a:gd name="connsiteX1" fmla="*/ 2485399 w 6391961"/>
              <a:gd name="connsiteY1" fmla="*/ 4262 h 6861899"/>
              <a:gd name="connsiteX2" fmla="*/ 6373922 w 6391961"/>
              <a:gd name="connsiteY2" fmla="*/ 3440079 h 6861899"/>
              <a:gd name="connsiteX3" fmla="*/ 3774023 w 6391961"/>
              <a:gd name="connsiteY3" fmla="*/ 6861877 h 6861899"/>
              <a:gd name="connsiteX4" fmla="*/ 3551 w 6391961"/>
              <a:gd name="connsiteY4" fmla="*/ 6859699 h 6861899"/>
              <a:gd name="connsiteX5" fmla="*/ 253 w 6391961"/>
              <a:gd name="connsiteY5" fmla="*/ 5703 h 6861899"/>
              <a:gd name="connsiteX0" fmla="*/ 253 w 6396084"/>
              <a:gd name="connsiteY0" fmla="*/ 5703 h 6861899"/>
              <a:gd name="connsiteX1" fmla="*/ 2485399 w 6396084"/>
              <a:gd name="connsiteY1" fmla="*/ 4262 h 6861899"/>
              <a:gd name="connsiteX2" fmla="*/ 6373922 w 6396084"/>
              <a:gd name="connsiteY2" fmla="*/ 3440079 h 6861899"/>
              <a:gd name="connsiteX3" fmla="*/ 3774023 w 6396084"/>
              <a:gd name="connsiteY3" fmla="*/ 6861877 h 6861899"/>
              <a:gd name="connsiteX4" fmla="*/ 3551 w 6396084"/>
              <a:gd name="connsiteY4" fmla="*/ 6859699 h 6861899"/>
              <a:gd name="connsiteX5" fmla="*/ 253 w 6396084"/>
              <a:gd name="connsiteY5" fmla="*/ 5703 h 6861899"/>
              <a:gd name="connsiteX0" fmla="*/ 253 w 6335130"/>
              <a:gd name="connsiteY0" fmla="*/ 257505 h 7113701"/>
              <a:gd name="connsiteX1" fmla="*/ 2485399 w 6335130"/>
              <a:gd name="connsiteY1" fmla="*/ 256064 h 7113701"/>
              <a:gd name="connsiteX2" fmla="*/ 6312078 w 6335130"/>
              <a:gd name="connsiteY2" fmla="*/ 3696299 h 7113701"/>
              <a:gd name="connsiteX3" fmla="*/ 3774023 w 6335130"/>
              <a:gd name="connsiteY3" fmla="*/ 7113679 h 7113701"/>
              <a:gd name="connsiteX4" fmla="*/ 3551 w 6335130"/>
              <a:gd name="connsiteY4" fmla="*/ 7111501 h 7113701"/>
              <a:gd name="connsiteX5" fmla="*/ 253 w 6335130"/>
              <a:gd name="connsiteY5" fmla="*/ 257505 h 7113701"/>
              <a:gd name="connsiteX0" fmla="*/ 253 w 6312078"/>
              <a:gd name="connsiteY0" fmla="*/ 257505 h 7113701"/>
              <a:gd name="connsiteX1" fmla="*/ 2485399 w 6312078"/>
              <a:gd name="connsiteY1" fmla="*/ 256064 h 7113701"/>
              <a:gd name="connsiteX2" fmla="*/ 6312078 w 6312078"/>
              <a:gd name="connsiteY2" fmla="*/ 3696299 h 7113701"/>
              <a:gd name="connsiteX3" fmla="*/ 3774023 w 6312078"/>
              <a:gd name="connsiteY3" fmla="*/ 7113679 h 7113701"/>
              <a:gd name="connsiteX4" fmla="*/ 3551 w 6312078"/>
              <a:gd name="connsiteY4" fmla="*/ 7111501 h 7113701"/>
              <a:gd name="connsiteX5" fmla="*/ 253 w 6312078"/>
              <a:gd name="connsiteY5" fmla="*/ 257505 h 7113701"/>
              <a:gd name="connsiteX0" fmla="*/ 253 w 6312078"/>
              <a:gd name="connsiteY0" fmla="*/ 257505 h 7113777"/>
              <a:gd name="connsiteX1" fmla="*/ 2485399 w 6312078"/>
              <a:gd name="connsiteY1" fmla="*/ 256064 h 7113777"/>
              <a:gd name="connsiteX2" fmla="*/ 6312078 w 6312078"/>
              <a:gd name="connsiteY2" fmla="*/ 3696299 h 7113777"/>
              <a:gd name="connsiteX3" fmla="*/ 3774023 w 6312078"/>
              <a:gd name="connsiteY3" fmla="*/ 7113679 h 7113777"/>
              <a:gd name="connsiteX4" fmla="*/ 3551 w 6312078"/>
              <a:gd name="connsiteY4" fmla="*/ 7111501 h 7113777"/>
              <a:gd name="connsiteX5" fmla="*/ 253 w 6312078"/>
              <a:gd name="connsiteY5" fmla="*/ 257505 h 7113777"/>
              <a:gd name="connsiteX0" fmla="*/ 253 w 6312078"/>
              <a:gd name="connsiteY0" fmla="*/ 257505 h 7111501"/>
              <a:gd name="connsiteX1" fmla="*/ 2485399 w 6312078"/>
              <a:gd name="connsiteY1" fmla="*/ 256064 h 7111501"/>
              <a:gd name="connsiteX2" fmla="*/ 6312078 w 6312078"/>
              <a:gd name="connsiteY2" fmla="*/ 3696299 h 7111501"/>
              <a:gd name="connsiteX3" fmla="*/ 3676840 w 6312078"/>
              <a:gd name="connsiteY3" fmla="*/ 7109262 h 7111501"/>
              <a:gd name="connsiteX4" fmla="*/ 3551 w 6312078"/>
              <a:gd name="connsiteY4" fmla="*/ 7111501 h 7111501"/>
              <a:gd name="connsiteX5" fmla="*/ 253 w 6312078"/>
              <a:gd name="connsiteY5" fmla="*/ 257505 h 7111501"/>
              <a:gd name="connsiteX0" fmla="*/ 253 w 6312078"/>
              <a:gd name="connsiteY0" fmla="*/ 257505 h 7111501"/>
              <a:gd name="connsiteX1" fmla="*/ 2485399 w 6312078"/>
              <a:gd name="connsiteY1" fmla="*/ 256064 h 7111501"/>
              <a:gd name="connsiteX2" fmla="*/ 6312078 w 6312078"/>
              <a:gd name="connsiteY2" fmla="*/ 3696299 h 7111501"/>
              <a:gd name="connsiteX3" fmla="*/ 3676840 w 6312078"/>
              <a:gd name="connsiteY3" fmla="*/ 7109262 h 7111501"/>
              <a:gd name="connsiteX4" fmla="*/ 3551 w 6312078"/>
              <a:gd name="connsiteY4" fmla="*/ 7111501 h 7111501"/>
              <a:gd name="connsiteX5" fmla="*/ 253 w 6312078"/>
              <a:gd name="connsiteY5" fmla="*/ 257505 h 7111501"/>
              <a:gd name="connsiteX0" fmla="*/ 253 w 6312078"/>
              <a:gd name="connsiteY0" fmla="*/ 257505 h 7111501"/>
              <a:gd name="connsiteX1" fmla="*/ 2485399 w 6312078"/>
              <a:gd name="connsiteY1" fmla="*/ 256064 h 7111501"/>
              <a:gd name="connsiteX2" fmla="*/ 6312078 w 6312078"/>
              <a:gd name="connsiteY2" fmla="*/ 3696299 h 7111501"/>
              <a:gd name="connsiteX3" fmla="*/ 3676840 w 6312078"/>
              <a:gd name="connsiteY3" fmla="*/ 7109262 h 7111501"/>
              <a:gd name="connsiteX4" fmla="*/ 3551 w 6312078"/>
              <a:gd name="connsiteY4" fmla="*/ 7111501 h 7111501"/>
              <a:gd name="connsiteX5" fmla="*/ 253 w 6312078"/>
              <a:gd name="connsiteY5" fmla="*/ 257505 h 7111501"/>
              <a:gd name="connsiteX0" fmla="*/ 253 w 6312078"/>
              <a:gd name="connsiteY0" fmla="*/ 2601 h 6856597"/>
              <a:gd name="connsiteX1" fmla="*/ 2485399 w 6312078"/>
              <a:gd name="connsiteY1" fmla="*/ 1160 h 6856597"/>
              <a:gd name="connsiteX2" fmla="*/ 6312078 w 6312078"/>
              <a:gd name="connsiteY2" fmla="*/ 3441395 h 6856597"/>
              <a:gd name="connsiteX3" fmla="*/ 3676840 w 6312078"/>
              <a:gd name="connsiteY3" fmla="*/ 6854358 h 6856597"/>
              <a:gd name="connsiteX4" fmla="*/ 3551 w 6312078"/>
              <a:gd name="connsiteY4" fmla="*/ 6856597 h 6856597"/>
              <a:gd name="connsiteX5" fmla="*/ 253 w 6312078"/>
              <a:gd name="connsiteY5" fmla="*/ 2601 h 6856597"/>
              <a:gd name="connsiteX0" fmla="*/ 253 w 6312078"/>
              <a:gd name="connsiteY0" fmla="*/ 2601 h 6856597"/>
              <a:gd name="connsiteX1" fmla="*/ 2255695 w 6312078"/>
              <a:gd name="connsiteY1" fmla="*/ 1160 h 6856597"/>
              <a:gd name="connsiteX2" fmla="*/ 6312078 w 6312078"/>
              <a:gd name="connsiteY2" fmla="*/ 3441395 h 6856597"/>
              <a:gd name="connsiteX3" fmla="*/ 3676840 w 6312078"/>
              <a:gd name="connsiteY3" fmla="*/ 6854358 h 6856597"/>
              <a:gd name="connsiteX4" fmla="*/ 3551 w 6312078"/>
              <a:gd name="connsiteY4" fmla="*/ 6856597 h 6856597"/>
              <a:gd name="connsiteX5" fmla="*/ 253 w 6312078"/>
              <a:gd name="connsiteY5" fmla="*/ 2601 h 6856597"/>
              <a:gd name="connsiteX0" fmla="*/ 253 w 6312078"/>
              <a:gd name="connsiteY0" fmla="*/ 2919 h 6856915"/>
              <a:gd name="connsiteX1" fmla="*/ 2255695 w 6312078"/>
              <a:gd name="connsiteY1" fmla="*/ 1478 h 6856915"/>
              <a:gd name="connsiteX2" fmla="*/ 6312078 w 6312078"/>
              <a:gd name="connsiteY2" fmla="*/ 3441713 h 6856915"/>
              <a:gd name="connsiteX3" fmla="*/ 3676840 w 6312078"/>
              <a:gd name="connsiteY3" fmla="*/ 6854676 h 6856915"/>
              <a:gd name="connsiteX4" fmla="*/ 3551 w 6312078"/>
              <a:gd name="connsiteY4" fmla="*/ 6856915 h 6856915"/>
              <a:gd name="connsiteX5" fmla="*/ 253 w 6312078"/>
              <a:gd name="connsiteY5" fmla="*/ 2919 h 6856915"/>
              <a:gd name="connsiteX0" fmla="*/ 253 w 6312827"/>
              <a:gd name="connsiteY0" fmla="*/ 2919 h 6856915"/>
              <a:gd name="connsiteX1" fmla="*/ 2255695 w 6312827"/>
              <a:gd name="connsiteY1" fmla="*/ 1478 h 6856915"/>
              <a:gd name="connsiteX2" fmla="*/ 6312078 w 6312827"/>
              <a:gd name="connsiteY2" fmla="*/ 3441713 h 6856915"/>
              <a:gd name="connsiteX3" fmla="*/ 3676840 w 6312827"/>
              <a:gd name="connsiteY3" fmla="*/ 6854676 h 6856915"/>
              <a:gd name="connsiteX4" fmla="*/ 3551 w 6312827"/>
              <a:gd name="connsiteY4" fmla="*/ 6856915 h 6856915"/>
              <a:gd name="connsiteX5" fmla="*/ 253 w 6312827"/>
              <a:gd name="connsiteY5" fmla="*/ 2919 h 6856915"/>
              <a:gd name="connsiteX0" fmla="*/ 253 w 6312827"/>
              <a:gd name="connsiteY0" fmla="*/ 2919 h 6856915"/>
              <a:gd name="connsiteX1" fmla="*/ 2255695 w 6312827"/>
              <a:gd name="connsiteY1" fmla="*/ 1478 h 6856915"/>
              <a:gd name="connsiteX2" fmla="*/ 6312078 w 6312827"/>
              <a:gd name="connsiteY2" fmla="*/ 3441713 h 6856915"/>
              <a:gd name="connsiteX3" fmla="*/ 3676840 w 6312827"/>
              <a:gd name="connsiteY3" fmla="*/ 6854676 h 6856915"/>
              <a:gd name="connsiteX4" fmla="*/ 3551 w 6312827"/>
              <a:gd name="connsiteY4" fmla="*/ 6856915 h 6856915"/>
              <a:gd name="connsiteX5" fmla="*/ 253 w 6312827"/>
              <a:gd name="connsiteY5" fmla="*/ 2919 h 6856915"/>
              <a:gd name="connsiteX0" fmla="*/ 253 w 6361387"/>
              <a:gd name="connsiteY0" fmla="*/ 262740 h 7116736"/>
              <a:gd name="connsiteX1" fmla="*/ 2255695 w 6361387"/>
              <a:gd name="connsiteY1" fmla="*/ 261299 h 7116736"/>
              <a:gd name="connsiteX2" fmla="*/ 6360669 w 6361387"/>
              <a:gd name="connsiteY2" fmla="*/ 3772212 h 7116736"/>
              <a:gd name="connsiteX3" fmla="*/ 3676840 w 6361387"/>
              <a:gd name="connsiteY3" fmla="*/ 7114497 h 7116736"/>
              <a:gd name="connsiteX4" fmla="*/ 3551 w 6361387"/>
              <a:gd name="connsiteY4" fmla="*/ 7116736 h 7116736"/>
              <a:gd name="connsiteX5" fmla="*/ 253 w 6361387"/>
              <a:gd name="connsiteY5" fmla="*/ 262740 h 7116736"/>
              <a:gd name="connsiteX0" fmla="*/ 253 w 6361387"/>
              <a:gd name="connsiteY0" fmla="*/ 2739 h 6856735"/>
              <a:gd name="connsiteX1" fmla="*/ 2255695 w 6361387"/>
              <a:gd name="connsiteY1" fmla="*/ 1298 h 6856735"/>
              <a:gd name="connsiteX2" fmla="*/ 6360669 w 6361387"/>
              <a:gd name="connsiteY2" fmla="*/ 3512211 h 6856735"/>
              <a:gd name="connsiteX3" fmla="*/ 3676840 w 6361387"/>
              <a:gd name="connsiteY3" fmla="*/ 6854496 h 6856735"/>
              <a:gd name="connsiteX4" fmla="*/ 3551 w 6361387"/>
              <a:gd name="connsiteY4" fmla="*/ 6856735 h 6856735"/>
              <a:gd name="connsiteX5" fmla="*/ 253 w 6361387"/>
              <a:gd name="connsiteY5" fmla="*/ 2739 h 6856735"/>
              <a:gd name="connsiteX0" fmla="*/ 1120 w 6362254"/>
              <a:gd name="connsiteY0" fmla="*/ 2739 h 6861152"/>
              <a:gd name="connsiteX1" fmla="*/ 2256562 w 6362254"/>
              <a:gd name="connsiteY1" fmla="*/ 1298 h 6861152"/>
              <a:gd name="connsiteX2" fmla="*/ 6361536 w 6362254"/>
              <a:gd name="connsiteY2" fmla="*/ 3512211 h 6861152"/>
              <a:gd name="connsiteX3" fmla="*/ 3677707 w 6362254"/>
              <a:gd name="connsiteY3" fmla="*/ 6854496 h 6861152"/>
              <a:gd name="connsiteX4" fmla="*/ 0 w 6362254"/>
              <a:gd name="connsiteY4" fmla="*/ 6861152 h 6861152"/>
              <a:gd name="connsiteX5" fmla="*/ 1120 w 6362254"/>
              <a:gd name="connsiteY5" fmla="*/ 2739 h 6861152"/>
              <a:gd name="connsiteX0" fmla="*/ 252 w 6365803"/>
              <a:gd name="connsiteY0" fmla="*/ 265680 h 7119676"/>
              <a:gd name="connsiteX1" fmla="*/ 2260111 w 6365803"/>
              <a:gd name="connsiteY1" fmla="*/ 259822 h 7119676"/>
              <a:gd name="connsiteX2" fmla="*/ 6365085 w 6365803"/>
              <a:gd name="connsiteY2" fmla="*/ 3770735 h 7119676"/>
              <a:gd name="connsiteX3" fmla="*/ 3681256 w 6365803"/>
              <a:gd name="connsiteY3" fmla="*/ 7113020 h 7119676"/>
              <a:gd name="connsiteX4" fmla="*/ 3549 w 6365803"/>
              <a:gd name="connsiteY4" fmla="*/ 7119676 h 7119676"/>
              <a:gd name="connsiteX5" fmla="*/ 252 w 6365803"/>
              <a:gd name="connsiteY5" fmla="*/ 265680 h 7119676"/>
              <a:gd name="connsiteX0" fmla="*/ 252 w 6365803"/>
              <a:gd name="connsiteY0" fmla="*/ 8077 h 6862073"/>
              <a:gd name="connsiteX1" fmla="*/ 2260111 w 6365803"/>
              <a:gd name="connsiteY1" fmla="*/ 2219 h 6862073"/>
              <a:gd name="connsiteX2" fmla="*/ 6365085 w 6365803"/>
              <a:gd name="connsiteY2" fmla="*/ 3513132 h 6862073"/>
              <a:gd name="connsiteX3" fmla="*/ 3681256 w 6365803"/>
              <a:gd name="connsiteY3" fmla="*/ 6855417 h 6862073"/>
              <a:gd name="connsiteX4" fmla="*/ 3549 w 6365803"/>
              <a:gd name="connsiteY4" fmla="*/ 6862073 h 6862073"/>
              <a:gd name="connsiteX5" fmla="*/ 252 w 6365803"/>
              <a:gd name="connsiteY5" fmla="*/ 8077 h 6862073"/>
              <a:gd name="connsiteX0" fmla="*/ 252 w 6365803"/>
              <a:gd name="connsiteY0" fmla="*/ 5865 h 6859861"/>
              <a:gd name="connsiteX1" fmla="*/ 2260111 w 6365803"/>
              <a:gd name="connsiteY1" fmla="*/ 7 h 6859861"/>
              <a:gd name="connsiteX2" fmla="*/ 6365085 w 6365803"/>
              <a:gd name="connsiteY2" fmla="*/ 3510920 h 6859861"/>
              <a:gd name="connsiteX3" fmla="*/ 3681256 w 6365803"/>
              <a:gd name="connsiteY3" fmla="*/ 6853205 h 6859861"/>
              <a:gd name="connsiteX4" fmla="*/ 3549 w 6365803"/>
              <a:gd name="connsiteY4" fmla="*/ 6859861 h 6859861"/>
              <a:gd name="connsiteX5" fmla="*/ 252 w 6365803"/>
              <a:gd name="connsiteY5" fmla="*/ 5865 h 6859861"/>
              <a:gd name="connsiteX0" fmla="*/ 252 w 6365803"/>
              <a:gd name="connsiteY0" fmla="*/ 5865 h 6859861"/>
              <a:gd name="connsiteX1" fmla="*/ 4403061 w 6365803"/>
              <a:gd name="connsiteY1" fmla="*/ 7 h 6859861"/>
              <a:gd name="connsiteX2" fmla="*/ 6365085 w 6365803"/>
              <a:gd name="connsiteY2" fmla="*/ 3510920 h 6859861"/>
              <a:gd name="connsiteX3" fmla="*/ 3681256 w 6365803"/>
              <a:gd name="connsiteY3" fmla="*/ 6853205 h 6859861"/>
              <a:gd name="connsiteX4" fmla="*/ 3549 w 6365803"/>
              <a:gd name="connsiteY4" fmla="*/ 6859861 h 6859861"/>
              <a:gd name="connsiteX5" fmla="*/ 252 w 6365803"/>
              <a:gd name="connsiteY5" fmla="*/ 5865 h 6859861"/>
              <a:gd name="connsiteX0" fmla="*/ 252 w 6365803"/>
              <a:gd name="connsiteY0" fmla="*/ 6814 h 6860810"/>
              <a:gd name="connsiteX1" fmla="*/ 4403061 w 6365803"/>
              <a:gd name="connsiteY1" fmla="*/ 956 h 6860810"/>
              <a:gd name="connsiteX2" fmla="*/ 6365085 w 6365803"/>
              <a:gd name="connsiteY2" fmla="*/ 3511869 h 6860810"/>
              <a:gd name="connsiteX3" fmla="*/ 3681256 w 6365803"/>
              <a:gd name="connsiteY3" fmla="*/ 6854154 h 6860810"/>
              <a:gd name="connsiteX4" fmla="*/ 3549 w 6365803"/>
              <a:gd name="connsiteY4" fmla="*/ 6860810 h 6860810"/>
              <a:gd name="connsiteX5" fmla="*/ 252 w 6365803"/>
              <a:gd name="connsiteY5" fmla="*/ 6814 h 6860810"/>
              <a:gd name="connsiteX0" fmla="*/ 252 w 6365803"/>
              <a:gd name="connsiteY0" fmla="*/ 6814 h 6860810"/>
              <a:gd name="connsiteX1" fmla="*/ 4403061 w 6365803"/>
              <a:gd name="connsiteY1" fmla="*/ 956 h 6860810"/>
              <a:gd name="connsiteX2" fmla="*/ 6365085 w 6365803"/>
              <a:gd name="connsiteY2" fmla="*/ 3511869 h 6860810"/>
              <a:gd name="connsiteX3" fmla="*/ 3681256 w 6365803"/>
              <a:gd name="connsiteY3" fmla="*/ 6854154 h 6860810"/>
              <a:gd name="connsiteX4" fmla="*/ 3549 w 6365803"/>
              <a:gd name="connsiteY4" fmla="*/ 6860810 h 6860810"/>
              <a:gd name="connsiteX5" fmla="*/ 252 w 6365803"/>
              <a:gd name="connsiteY5" fmla="*/ 6814 h 6860810"/>
              <a:gd name="connsiteX0" fmla="*/ 252 w 6365088"/>
              <a:gd name="connsiteY0" fmla="*/ 6814 h 6860810"/>
              <a:gd name="connsiteX1" fmla="*/ 4403061 w 6365088"/>
              <a:gd name="connsiteY1" fmla="*/ 956 h 6860810"/>
              <a:gd name="connsiteX2" fmla="*/ 6365085 w 6365088"/>
              <a:gd name="connsiteY2" fmla="*/ 3511869 h 6860810"/>
              <a:gd name="connsiteX3" fmla="*/ 3681256 w 6365088"/>
              <a:gd name="connsiteY3" fmla="*/ 6854154 h 6860810"/>
              <a:gd name="connsiteX4" fmla="*/ 3549 w 6365088"/>
              <a:gd name="connsiteY4" fmla="*/ 6860810 h 6860810"/>
              <a:gd name="connsiteX5" fmla="*/ 252 w 6365088"/>
              <a:gd name="connsiteY5" fmla="*/ 6814 h 6860810"/>
              <a:gd name="connsiteX0" fmla="*/ 252 w 6365167"/>
              <a:gd name="connsiteY0" fmla="*/ 6814 h 6860810"/>
              <a:gd name="connsiteX1" fmla="*/ 4403061 w 6365167"/>
              <a:gd name="connsiteY1" fmla="*/ 956 h 6860810"/>
              <a:gd name="connsiteX2" fmla="*/ 6365085 w 6365167"/>
              <a:gd name="connsiteY2" fmla="*/ 3511869 h 6860810"/>
              <a:gd name="connsiteX3" fmla="*/ 3681256 w 6365167"/>
              <a:gd name="connsiteY3" fmla="*/ 6854154 h 6860810"/>
              <a:gd name="connsiteX4" fmla="*/ 3549 w 6365167"/>
              <a:gd name="connsiteY4" fmla="*/ 6860810 h 6860810"/>
              <a:gd name="connsiteX5" fmla="*/ 252 w 6365167"/>
              <a:gd name="connsiteY5" fmla="*/ 6814 h 6860810"/>
              <a:gd name="connsiteX0" fmla="*/ 252 w 6365167"/>
              <a:gd name="connsiteY0" fmla="*/ 6814 h 6860810"/>
              <a:gd name="connsiteX1" fmla="*/ 4403061 w 6365167"/>
              <a:gd name="connsiteY1" fmla="*/ 956 h 6860810"/>
              <a:gd name="connsiteX2" fmla="*/ 6365085 w 6365167"/>
              <a:gd name="connsiteY2" fmla="*/ 3511869 h 6860810"/>
              <a:gd name="connsiteX3" fmla="*/ 3681256 w 6365167"/>
              <a:gd name="connsiteY3" fmla="*/ 6854154 h 6860810"/>
              <a:gd name="connsiteX4" fmla="*/ 3549 w 6365167"/>
              <a:gd name="connsiteY4" fmla="*/ 6860810 h 6860810"/>
              <a:gd name="connsiteX5" fmla="*/ 252 w 6365167"/>
              <a:gd name="connsiteY5" fmla="*/ 6814 h 6860810"/>
              <a:gd name="connsiteX0" fmla="*/ 252 w 6365167"/>
              <a:gd name="connsiteY0" fmla="*/ 5862 h 6859858"/>
              <a:gd name="connsiteX1" fmla="*/ 4403061 w 6365167"/>
              <a:gd name="connsiteY1" fmla="*/ 4 h 6859858"/>
              <a:gd name="connsiteX2" fmla="*/ 6365085 w 6365167"/>
              <a:gd name="connsiteY2" fmla="*/ 3510917 h 6859858"/>
              <a:gd name="connsiteX3" fmla="*/ 3681256 w 6365167"/>
              <a:gd name="connsiteY3" fmla="*/ 6853202 h 6859858"/>
              <a:gd name="connsiteX4" fmla="*/ 3549 w 6365167"/>
              <a:gd name="connsiteY4" fmla="*/ 6859858 h 6859858"/>
              <a:gd name="connsiteX5" fmla="*/ 252 w 6365167"/>
              <a:gd name="connsiteY5" fmla="*/ 5862 h 6859858"/>
              <a:gd name="connsiteX0" fmla="*/ 252 w 6342730"/>
              <a:gd name="connsiteY0" fmla="*/ 229528 h 7083524"/>
              <a:gd name="connsiteX1" fmla="*/ 4403061 w 6342730"/>
              <a:gd name="connsiteY1" fmla="*/ 223670 h 7083524"/>
              <a:gd name="connsiteX2" fmla="*/ 6342646 w 6342730"/>
              <a:gd name="connsiteY2" fmla="*/ 3246529 h 7083524"/>
              <a:gd name="connsiteX3" fmla="*/ 3681256 w 6342730"/>
              <a:gd name="connsiteY3" fmla="*/ 7076868 h 7083524"/>
              <a:gd name="connsiteX4" fmla="*/ 3549 w 6342730"/>
              <a:gd name="connsiteY4" fmla="*/ 7083524 h 7083524"/>
              <a:gd name="connsiteX5" fmla="*/ 252 w 6342730"/>
              <a:gd name="connsiteY5" fmla="*/ 229528 h 7083524"/>
              <a:gd name="connsiteX0" fmla="*/ 252 w 6342646"/>
              <a:gd name="connsiteY0" fmla="*/ 229528 h 7083524"/>
              <a:gd name="connsiteX1" fmla="*/ 4403061 w 6342646"/>
              <a:gd name="connsiteY1" fmla="*/ 223670 h 7083524"/>
              <a:gd name="connsiteX2" fmla="*/ 6342646 w 6342646"/>
              <a:gd name="connsiteY2" fmla="*/ 3246529 h 7083524"/>
              <a:gd name="connsiteX3" fmla="*/ 3681256 w 6342646"/>
              <a:gd name="connsiteY3" fmla="*/ 7076868 h 7083524"/>
              <a:gd name="connsiteX4" fmla="*/ 3549 w 6342646"/>
              <a:gd name="connsiteY4" fmla="*/ 7083524 h 7083524"/>
              <a:gd name="connsiteX5" fmla="*/ 252 w 6342646"/>
              <a:gd name="connsiteY5" fmla="*/ 229528 h 7083524"/>
              <a:gd name="connsiteX0" fmla="*/ 252 w 6342977"/>
              <a:gd name="connsiteY0" fmla="*/ 229528 h 7083524"/>
              <a:gd name="connsiteX1" fmla="*/ 4403061 w 6342977"/>
              <a:gd name="connsiteY1" fmla="*/ 223670 h 7083524"/>
              <a:gd name="connsiteX2" fmla="*/ 6342646 w 6342977"/>
              <a:gd name="connsiteY2" fmla="*/ 3246529 h 7083524"/>
              <a:gd name="connsiteX3" fmla="*/ 3681256 w 6342977"/>
              <a:gd name="connsiteY3" fmla="*/ 7076868 h 7083524"/>
              <a:gd name="connsiteX4" fmla="*/ 3549 w 6342977"/>
              <a:gd name="connsiteY4" fmla="*/ 7083524 h 7083524"/>
              <a:gd name="connsiteX5" fmla="*/ 252 w 6342977"/>
              <a:gd name="connsiteY5" fmla="*/ 229528 h 7083524"/>
              <a:gd name="connsiteX0" fmla="*/ 252 w 6342977"/>
              <a:gd name="connsiteY0" fmla="*/ 10123 h 6864119"/>
              <a:gd name="connsiteX1" fmla="*/ 4403061 w 6342977"/>
              <a:gd name="connsiteY1" fmla="*/ 4265 h 6864119"/>
              <a:gd name="connsiteX2" fmla="*/ 6342646 w 6342977"/>
              <a:gd name="connsiteY2" fmla="*/ 3027124 h 6864119"/>
              <a:gd name="connsiteX3" fmla="*/ 3681256 w 6342977"/>
              <a:gd name="connsiteY3" fmla="*/ 6857463 h 6864119"/>
              <a:gd name="connsiteX4" fmla="*/ 3549 w 6342977"/>
              <a:gd name="connsiteY4" fmla="*/ 6864119 h 6864119"/>
              <a:gd name="connsiteX5" fmla="*/ 252 w 6342977"/>
              <a:gd name="connsiteY5" fmla="*/ 10123 h 6864119"/>
              <a:gd name="connsiteX0" fmla="*/ 2 w 8524946"/>
              <a:gd name="connsiteY0" fmla="*/ 218392 h 7089217"/>
              <a:gd name="connsiteX1" fmla="*/ 6585030 w 8524946"/>
              <a:gd name="connsiteY1" fmla="*/ 229363 h 7089217"/>
              <a:gd name="connsiteX2" fmla="*/ 8524615 w 8524946"/>
              <a:gd name="connsiteY2" fmla="*/ 3252222 h 7089217"/>
              <a:gd name="connsiteX3" fmla="*/ 5863225 w 8524946"/>
              <a:gd name="connsiteY3" fmla="*/ 7082561 h 7089217"/>
              <a:gd name="connsiteX4" fmla="*/ 2185518 w 8524946"/>
              <a:gd name="connsiteY4" fmla="*/ 7089217 h 7089217"/>
              <a:gd name="connsiteX5" fmla="*/ 2 w 8524946"/>
              <a:gd name="connsiteY5" fmla="*/ 218392 h 7089217"/>
              <a:gd name="connsiteX0" fmla="*/ 63 w 8525007"/>
              <a:gd name="connsiteY0" fmla="*/ 218392 h 7100437"/>
              <a:gd name="connsiteX1" fmla="*/ 6585091 w 8525007"/>
              <a:gd name="connsiteY1" fmla="*/ 229363 h 7100437"/>
              <a:gd name="connsiteX2" fmla="*/ 8524676 w 8525007"/>
              <a:gd name="connsiteY2" fmla="*/ 3252222 h 7100437"/>
              <a:gd name="connsiteX3" fmla="*/ 5863286 w 8525007"/>
              <a:gd name="connsiteY3" fmla="*/ 7082561 h 7100437"/>
              <a:gd name="connsiteX4" fmla="*/ 25800 w 8525007"/>
              <a:gd name="connsiteY4" fmla="*/ 7100437 h 7100437"/>
              <a:gd name="connsiteX5" fmla="*/ 63 w 8525007"/>
              <a:gd name="connsiteY5" fmla="*/ 218392 h 7100437"/>
              <a:gd name="connsiteX0" fmla="*/ 181826 w 8499207"/>
              <a:gd name="connsiteY0" fmla="*/ 383101 h 7035143"/>
              <a:gd name="connsiteX1" fmla="*/ 6559291 w 8499207"/>
              <a:gd name="connsiteY1" fmla="*/ 164069 h 7035143"/>
              <a:gd name="connsiteX2" fmla="*/ 8498876 w 8499207"/>
              <a:gd name="connsiteY2" fmla="*/ 3186928 h 7035143"/>
              <a:gd name="connsiteX3" fmla="*/ 5837486 w 8499207"/>
              <a:gd name="connsiteY3" fmla="*/ 7017267 h 7035143"/>
              <a:gd name="connsiteX4" fmla="*/ 0 w 8499207"/>
              <a:gd name="connsiteY4" fmla="*/ 7035143 h 7035143"/>
              <a:gd name="connsiteX5" fmla="*/ 181826 w 8499207"/>
              <a:gd name="connsiteY5" fmla="*/ 383101 h 7035143"/>
              <a:gd name="connsiteX0" fmla="*/ 7922 w 8499207"/>
              <a:gd name="connsiteY0" fmla="*/ 240832 h 7089217"/>
              <a:gd name="connsiteX1" fmla="*/ 6559291 w 8499207"/>
              <a:gd name="connsiteY1" fmla="*/ 218143 h 7089217"/>
              <a:gd name="connsiteX2" fmla="*/ 8498876 w 8499207"/>
              <a:gd name="connsiteY2" fmla="*/ 3241002 h 7089217"/>
              <a:gd name="connsiteX3" fmla="*/ 5837486 w 8499207"/>
              <a:gd name="connsiteY3" fmla="*/ 7071341 h 7089217"/>
              <a:gd name="connsiteX4" fmla="*/ 0 w 8499207"/>
              <a:gd name="connsiteY4" fmla="*/ 7089217 h 7089217"/>
              <a:gd name="connsiteX5" fmla="*/ 7922 w 8499207"/>
              <a:gd name="connsiteY5" fmla="*/ 240832 h 7089217"/>
              <a:gd name="connsiteX0" fmla="*/ 7922 w 8499207"/>
              <a:gd name="connsiteY0" fmla="*/ 240832 h 7089217"/>
              <a:gd name="connsiteX1" fmla="*/ 6559291 w 8499207"/>
              <a:gd name="connsiteY1" fmla="*/ 218143 h 7089217"/>
              <a:gd name="connsiteX2" fmla="*/ 8498876 w 8499207"/>
              <a:gd name="connsiteY2" fmla="*/ 3241002 h 7089217"/>
              <a:gd name="connsiteX3" fmla="*/ 5837486 w 8499207"/>
              <a:gd name="connsiteY3" fmla="*/ 7071341 h 7089217"/>
              <a:gd name="connsiteX4" fmla="*/ 0 w 8499207"/>
              <a:gd name="connsiteY4" fmla="*/ 7089217 h 7089217"/>
              <a:gd name="connsiteX5" fmla="*/ 7922 w 8499207"/>
              <a:gd name="connsiteY5" fmla="*/ 240832 h 7089217"/>
              <a:gd name="connsiteX0" fmla="*/ 50 w 8532677"/>
              <a:gd name="connsiteY0" fmla="*/ 227781 h 7095621"/>
              <a:gd name="connsiteX1" fmla="*/ 6592761 w 8532677"/>
              <a:gd name="connsiteY1" fmla="*/ 224547 h 7095621"/>
              <a:gd name="connsiteX2" fmla="*/ 8532346 w 8532677"/>
              <a:gd name="connsiteY2" fmla="*/ 3247406 h 7095621"/>
              <a:gd name="connsiteX3" fmla="*/ 5870956 w 8532677"/>
              <a:gd name="connsiteY3" fmla="*/ 7077745 h 7095621"/>
              <a:gd name="connsiteX4" fmla="*/ 33470 w 8532677"/>
              <a:gd name="connsiteY4" fmla="*/ 7095621 h 7095621"/>
              <a:gd name="connsiteX5" fmla="*/ 50 w 8532677"/>
              <a:gd name="connsiteY5" fmla="*/ 227781 h 7095621"/>
              <a:gd name="connsiteX0" fmla="*/ 3059 w 8535686"/>
              <a:gd name="connsiteY0" fmla="*/ 227781 h 7081029"/>
              <a:gd name="connsiteX1" fmla="*/ 6595770 w 8535686"/>
              <a:gd name="connsiteY1" fmla="*/ 224547 h 7081029"/>
              <a:gd name="connsiteX2" fmla="*/ 8535355 w 8535686"/>
              <a:gd name="connsiteY2" fmla="*/ 3247406 h 7081029"/>
              <a:gd name="connsiteX3" fmla="*/ 5873965 w 8535686"/>
              <a:gd name="connsiteY3" fmla="*/ 7077745 h 7081029"/>
              <a:gd name="connsiteX4" fmla="*/ 0 w 8535686"/>
              <a:gd name="connsiteY4" fmla="*/ 7081029 h 7081029"/>
              <a:gd name="connsiteX5" fmla="*/ 3059 w 8535686"/>
              <a:gd name="connsiteY5" fmla="*/ 227781 h 7081029"/>
              <a:gd name="connsiteX0" fmla="*/ 3059 w 8535713"/>
              <a:gd name="connsiteY0" fmla="*/ 227781 h 7081029"/>
              <a:gd name="connsiteX1" fmla="*/ 6595770 w 8535713"/>
              <a:gd name="connsiteY1" fmla="*/ 224547 h 7081029"/>
              <a:gd name="connsiteX2" fmla="*/ 8535355 w 8535713"/>
              <a:gd name="connsiteY2" fmla="*/ 3247406 h 7081029"/>
              <a:gd name="connsiteX3" fmla="*/ 5959082 w 8535713"/>
              <a:gd name="connsiteY3" fmla="*/ 7075313 h 7081029"/>
              <a:gd name="connsiteX4" fmla="*/ 0 w 8535713"/>
              <a:gd name="connsiteY4" fmla="*/ 7081029 h 7081029"/>
              <a:gd name="connsiteX5" fmla="*/ 3059 w 8535713"/>
              <a:gd name="connsiteY5" fmla="*/ 227781 h 7081029"/>
              <a:gd name="connsiteX0" fmla="*/ 3059 w 8540044"/>
              <a:gd name="connsiteY0" fmla="*/ 227781 h 7081029"/>
              <a:gd name="connsiteX1" fmla="*/ 6595770 w 8540044"/>
              <a:gd name="connsiteY1" fmla="*/ 224547 h 7081029"/>
              <a:gd name="connsiteX2" fmla="*/ 8535355 w 8540044"/>
              <a:gd name="connsiteY2" fmla="*/ 3247406 h 7081029"/>
              <a:gd name="connsiteX3" fmla="*/ 5959082 w 8540044"/>
              <a:gd name="connsiteY3" fmla="*/ 7075313 h 7081029"/>
              <a:gd name="connsiteX4" fmla="*/ 0 w 8540044"/>
              <a:gd name="connsiteY4" fmla="*/ 7081029 h 7081029"/>
              <a:gd name="connsiteX5" fmla="*/ 3059 w 8540044"/>
              <a:gd name="connsiteY5" fmla="*/ 227781 h 7081029"/>
              <a:gd name="connsiteX0" fmla="*/ 3059 w 8540044"/>
              <a:gd name="connsiteY0" fmla="*/ 8458 h 6861706"/>
              <a:gd name="connsiteX1" fmla="*/ 6595770 w 8540044"/>
              <a:gd name="connsiteY1" fmla="*/ 5224 h 6861706"/>
              <a:gd name="connsiteX2" fmla="*/ 8535355 w 8540044"/>
              <a:gd name="connsiteY2" fmla="*/ 3028083 h 6861706"/>
              <a:gd name="connsiteX3" fmla="*/ 5959082 w 8540044"/>
              <a:gd name="connsiteY3" fmla="*/ 6855990 h 6861706"/>
              <a:gd name="connsiteX4" fmla="*/ 0 w 8540044"/>
              <a:gd name="connsiteY4" fmla="*/ 6861706 h 6861706"/>
              <a:gd name="connsiteX5" fmla="*/ 3059 w 8540044"/>
              <a:gd name="connsiteY5" fmla="*/ 8458 h 686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0044" h="6861706">
                <a:moveTo>
                  <a:pt x="3059" y="8458"/>
                </a:moveTo>
                <a:cubicBezTo>
                  <a:pt x="-1020" y="773"/>
                  <a:pt x="6581800" y="-4369"/>
                  <a:pt x="6595770" y="5224"/>
                </a:cubicBezTo>
                <a:cubicBezTo>
                  <a:pt x="7839291" y="859132"/>
                  <a:pt x="8503027" y="2094177"/>
                  <a:pt x="8535355" y="3028083"/>
                </a:cubicBezTo>
                <a:cubicBezTo>
                  <a:pt x="8621022" y="5052583"/>
                  <a:pt x="7524393" y="6820558"/>
                  <a:pt x="5959082" y="6855990"/>
                </a:cubicBezTo>
                <a:cubicBezTo>
                  <a:pt x="5948038" y="6856445"/>
                  <a:pt x="843756" y="6857772"/>
                  <a:pt x="0" y="6861706"/>
                </a:cubicBezTo>
                <a:cubicBezTo>
                  <a:pt x="1587" y="4818524"/>
                  <a:pt x="1472" y="2051640"/>
                  <a:pt x="3059" y="8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839200" y="533400"/>
            <a:ext cx="3124200" cy="2418081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071" y="5646270"/>
            <a:ext cx="1486529" cy="7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950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edicar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854" y="5528001"/>
            <a:ext cx="1549842" cy="814807"/>
          </a:xfrm>
          <a:prstGeom prst="rect">
            <a:avLst/>
          </a:prstGeom>
        </p:spPr>
      </p:pic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5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19125" y="5162551"/>
            <a:ext cx="8601075" cy="152876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800" b="1">
                <a:solidFill>
                  <a:srgbClr val="21578A"/>
                </a:solidFill>
              </a:defRPr>
            </a:lvl1pPr>
            <a:lvl2pPr marL="457200" indent="0">
              <a:buNone/>
              <a:defRPr sz="4800" b="1">
                <a:solidFill>
                  <a:srgbClr val="21578A"/>
                </a:solidFill>
              </a:defRPr>
            </a:lvl2pPr>
            <a:lvl3pPr marL="914400" indent="0">
              <a:buNone/>
              <a:defRPr sz="4800" b="1">
                <a:solidFill>
                  <a:srgbClr val="21578A"/>
                </a:solidFill>
              </a:defRPr>
            </a:lvl3pPr>
            <a:lvl4pPr marL="1371600" indent="0">
              <a:buNone/>
              <a:defRPr sz="4800" b="1">
                <a:solidFill>
                  <a:srgbClr val="21578A"/>
                </a:solidFill>
              </a:defRPr>
            </a:lvl4pPr>
            <a:lvl5pPr marL="1828800" indent="0">
              <a:buNone/>
              <a:defRPr sz="4800" b="1">
                <a:solidFill>
                  <a:srgbClr val="21578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235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 - PSH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9" y="5715000"/>
            <a:ext cx="1525961" cy="77743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5860" y="-4031"/>
            <a:ext cx="12204053" cy="6867180"/>
          </a:xfrm>
          <a:custGeom>
            <a:avLst/>
            <a:gdLst>
              <a:gd name="connsiteX0" fmla="*/ 2858018 w 12192000"/>
              <a:gd name="connsiteY0" fmla="*/ 0 h 6877050"/>
              <a:gd name="connsiteX1" fmla="*/ 12192000 w 12192000"/>
              <a:gd name="connsiteY1" fmla="*/ 0 h 6877050"/>
              <a:gd name="connsiteX2" fmla="*/ 12192000 w 12192000"/>
              <a:gd name="connsiteY2" fmla="*/ 6877050 h 6877050"/>
              <a:gd name="connsiteX3" fmla="*/ 4638460 w 12192000"/>
              <a:gd name="connsiteY3" fmla="*/ 6877050 h 6877050"/>
              <a:gd name="connsiteX4" fmla="*/ 4777751 w 12192000"/>
              <a:gd name="connsiteY4" fmla="*/ 6828589 h 6877050"/>
              <a:gd name="connsiteX5" fmla="*/ 6693407 w 12192000"/>
              <a:gd name="connsiteY5" fmla="*/ 3496436 h 6877050"/>
              <a:gd name="connsiteX6" fmla="*/ 2909251 w 12192000"/>
              <a:gd name="connsiteY6" fmla="*/ 1509 h 6877050"/>
              <a:gd name="connsiteX7" fmla="*/ 0 w 12192000"/>
              <a:gd name="connsiteY7" fmla="*/ 0 h 6877050"/>
              <a:gd name="connsiteX8" fmla="*/ 2517632 w 12192000"/>
              <a:gd name="connsiteY8" fmla="*/ 0 h 6877050"/>
              <a:gd name="connsiteX9" fmla="*/ 2140587 w 12192000"/>
              <a:gd name="connsiteY9" fmla="*/ 24183 h 6877050"/>
              <a:gd name="connsiteX10" fmla="*/ 195833 w 12192000"/>
              <a:gd name="connsiteY10" fmla="*/ 592597 h 6877050"/>
              <a:gd name="connsiteX11" fmla="*/ 0 w 12192000"/>
              <a:gd name="connsiteY11" fmla="*/ 735918 h 6877050"/>
              <a:gd name="connsiteX0" fmla="*/ 2858018 w 12192000"/>
              <a:gd name="connsiteY0" fmla="*/ 0 h 6877050"/>
              <a:gd name="connsiteX1" fmla="*/ 12192000 w 12192000"/>
              <a:gd name="connsiteY1" fmla="*/ 0 h 6877050"/>
              <a:gd name="connsiteX2" fmla="*/ 12192000 w 12192000"/>
              <a:gd name="connsiteY2" fmla="*/ 6877050 h 6877050"/>
              <a:gd name="connsiteX3" fmla="*/ 4638460 w 12192000"/>
              <a:gd name="connsiteY3" fmla="*/ 6877050 h 6877050"/>
              <a:gd name="connsiteX4" fmla="*/ 4777751 w 12192000"/>
              <a:gd name="connsiteY4" fmla="*/ 6828589 h 6877050"/>
              <a:gd name="connsiteX5" fmla="*/ 6693407 w 12192000"/>
              <a:gd name="connsiteY5" fmla="*/ 3496436 h 6877050"/>
              <a:gd name="connsiteX6" fmla="*/ 2909251 w 12192000"/>
              <a:gd name="connsiteY6" fmla="*/ 1509 h 6877050"/>
              <a:gd name="connsiteX7" fmla="*/ 2858018 w 12192000"/>
              <a:gd name="connsiteY7" fmla="*/ 0 h 6877050"/>
              <a:gd name="connsiteX8" fmla="*/ 0 w 12192000"/>
              <a:gd name="connsiteY8" fmla="*/ 0 h 6877050"/>
              <a:gd name="connsiteX9" fmla="*/ 2517632 w 12192000"/>
              <a:gd name="connsiteY9" fmla="*/ 0 h 6877050"/>
              <a:gd name="connsiteX10" fmla="*/ 2140587 w 12192000"/>
              <a:gd name="connsiteY10" fmla="*/ 24183 h 6877050"/>
              <a:gd name="connsiteX11" fmla="*/ 374943 w 12192000"/>
              <a:gd name="connsiteY11" fmla="*/ 498329 h 6877050"/>
              <a:gd name="connsiteX12" fmla="*/ 0 w 12192000"/>
              <a:gd name="connsiteY12" fmla="*/ 735918 h 6877050"/>
              <a:gd name="connsiteX13" fmla="*/ 0 w 12192000"/>
              <a:gd name="connsiteY13" fmla="*/ 0 h 6877050"/>
              <a:gd name="connsiteX0" fmla="*/ 2858018 w 12192000"/>
              <a:gd name="connsiteY0" fmla="*/ 0 h 6877050"/>
              <a:gd name="connsiteX1" fmla="*/ 12192000 w 12192000"/>
              <a:gd name="connsiteY1" fmla="*/ 0 h 6877050"/>
              <a:gd name="connsiteX2" fmla="*/ 12192000 w 12192000"/>
              <a:gd name="connsiteY2" fmla="*/ 6877050 h 6877050"/>
              <a:gd name="connsiteX3" fmla="*/ 4638460 w 12192000"/>
              <a:gd name="connsiteY3" fmla="*/ 6877050 h 6877050"/>
              <a:gd name="connsiteX4" fmla="*/ 4777751 w 12192000"/>
              <a:gd name="connsiteY4" fmla="*/ 6828589 h 6877050"/>
              <a:gd name="connsiteX5" fmla="*/ 6693407 w 12192000"/>
              <a:gd name="connsiteY5" fmla="*/ 3496436 h 6877050"/>
              <a:gd name="connsiteX6" fmla="*/ 2909251 w 12192000"/>
              <a:gd name="connsiteY6" fmla="*/ 1509 h 6877050"/>
              <a:gd name="connsiteX7" fmla="*/ 2858018 w 12192000"/>
              <a:gd name="connsiteY7" fmla="*/ 0 h 6877050"/>
              <a:gd name="connsiteX8" fmla="*/ 0 w 12192000"/>
              <a:gd name="connsiteY8" fmla="*/ 0 h 6877050"/>
              <a:gd name="connsiteX9" fmla="*/ 2517632 w 12192000"/>
              <a:gd name="connsiteY9" fmla="*/ 0 h 6877050"/>
              <a:gd name="connsiteX10" fmla="*/ 2081055 w 12192000"/>
              <a:gd name="connsiteY10" fmla="*/ 7514 h 6877050"/>
              <a:gd name="connsiteX11" fmla="*/ 374943 w 12192000"/>
              <a:gd name="connsiteY11" fmla="*/ 498329 h 6877050"/>
              <a:gd name="connsiteX12" fmla="*/ 0 w 12192000"/>
              <a:gd name="connsiteY12" fmla="*/ 735918 h 6877050"/>
              <a:gd name="connsiteX13" fmla="*/ 0 w 12192000"/>
              <a:gd name="connsiteY13" fmla="*/ 0 h 6877050"/>
              <a:gd name="connsiteX0" fmla="*/ 2858018 w 12192000"/>
              <a:gd name="connsiteY0" fmla="*/ 0 h 6877050"/>
              <a:gd name="connsiteX1" fmla="*/ 12192000 w 12192000"/>
              <a:gd name="connsiteY1" fmla="*/ 0 h 6877050"/>
              <a:gd name="connsiteX2" fmla="*/ 12192000 w 12192000"/>
              <a:gd name="connsiteY2" fmla="*/ 6877050 h 6877050"/>
              <a:gd name="connsiteX3" fmla="*/ 4638460 w 12192000"/>
              <a:gd name="connsiteY3" fmla="*/ 6877050 h 6877050"/>
              <a:gd name="connsiteX4" fmla="*/ 4777751 w 12192000"/>
              <a:gd name="connsiteY4" fmla="*/ 6828589 h 6877050"/>
              <a:gd name="connsiteX5" fmla="*/ 6693407 w 12192000"/>
              <a:gd name="connsiteY5" fmla="*/ 3496436 h 6877050"/>
              <a:gd name="connsiteX6" fmla="*/ 2909251 w 12192000"/>
              <a:gd name="connsiteY6" fmla="*/ 1509 h 6877050"/>
              <a:gd name="connsiteX7" fmla="*/ 2858018 w 12192000"/>
              <a:gd name="connsiteY7" fmla="*/ 0 h 6877050"/>
              <a:gd name="connsiteX8" fmla="*/ 0 w 12192000"/>
              <a:gd name="connsiteY8" fmla="*/ 0 h 6877050"/>
              <a:gd name="connsiteX9" fmla="*/ 2517632 w 12192000"/>
              <a:gd name="connsiteY9" fmla="*/ 0 h 6877050"/>
              <a:gd name="connsiteX10" fmla="*/ 2081055 w 12192000"/>
              <a:gd name="connsiteY10" fmla="*/ 7514 h 6877050"/>
              <a:gd name="connsiteX11" fmla="*/ 374943 w 12192000"/>
              <a:gd name="connsiteY11" fmla="*/ 498329 h 6877050"/>
              <a:gd name="connsiteX12" fmla="*/ 0 w 12192000"/>
              <a:gd name="connsiteY12" fmla="*/ 735918 h 6877050"/>
              <a:gd name="connsiteX13" fmla="*/ 0 w 12192000"/>
              <a:gd name="connsiteY13" fmla="*/ 0 h 6877050"/>
              <a:gd name="connsiteX0" fmla="*/ 2858018 w 12192000"/>
              <a:gd name="connsiteY0" fmla="*/ 0 h 6877050"/>
              <a:gd name="connsiteX1" fmla="*/ 12192000 w 12192000"/>
              <a:gd name="connsiteY1" fmla="*/ 0 h 6877050"/>
              <a:gd name="connsiteX2" fmla="*/ 12192000 w 12192000"/>
              <a:gd name="connsiteY2" fmla="*/ 6877050 h 6877050"/>
              <a:gd name="connsiteX3" fmla="*/ 4638460 w 12192000"/>
              <a:gd name="connsiteY3" fmla="*/ 6877050 h 6877050"/>
              <a:gd name="connsiteX4" fmla="*/ 4777751 w 12192000"/>
              <a:gd name="connsiteY4" fmla="*/ 6828589 h 6877050"/>
              <a:gd name="connsiteX5" fmla="*/ 6693407 w 12192000"/>
              <a:gd name="connsiteY5" fmla="*/ 3496436 h 6877050"/>
              <a:gd name="connsiteX6" fmla="*/ 2909251 w 12192000"/>
              <a:gd name="connsiteY6" fmla="*/ 1509 h 6877050"/>
              <a:gd name="connsiteX7" fmla="*/ 2858018 w 12192000"/>
              <a:gd name="connsiteY7" fmla="*/ 0 h 6877050"/>
              <a:gd name="connsiteX8" fmla="*/ 0 w 12192000"/>
              <a:gd name="connsiteY8" fmla="*/ 0 h 6877050"/>
              <a:gd name="connsiteX9" fmla="*/ 2517632 w 12192000"/>
              <a:gd name="connsiteY9" fmla="*/ 0 h 6877050"/>
              <a:gd name="connsiteX10" fmla="*/ 2081055 w 12192000"/>
              <a:gd name="connsiteY10" fmla="*/ 7514 h 6877050"/>
              <a:gd name="connsiteX11" fmla="*/ 374943 w 12192000"/>
              <a:gd name="connsiteY11" fmla="*/ 498329 h 6877050"/>
              <a:gd name="connsiteX12" fmla="*/ 0 w 12192000"/>
              <a:gd name="connsiteY12" fmla="*/ 735918 h 6877050"/>
              <a:gd name="connsiteX13" fmla="*/ 0 w 12192000"/>
              <a:gd name="connsiteY13" fmla="*/ 0 h 6877050"/>
              <a:gd name="connsiteX0" fmla="*/ 2862781 w 12196763"/>
              <a:gd name="connsiteY0" fmla="*/ 0 h 6877050"/>
              <a:gd name="connsiteX1" fmla="*/ 12196763 w 12196763"/>
              <a:gd name="connsiteY1" fmla="*/ 0 h 6877050"/>
              <a:gd name="connsiteX2" fmla="*/ 12196763 w 12196763"/>
              <a:gd name="connsiteY2" fmla="*/ 6877050 h 6877050"/>
              <a:gd name="connsiteX3" fmla="*/ 4643223 w 12196763"/>
              <a:gd name="connsiteY3" fmla="*/ 6877050 h 6877050"/>
              <a:gd name="connsiteX4" fmla="*/ 4782514 w 12196763"/>
              <a:gd name="connsiteY4" fmla="*/ 6828589 h 6877050"/>
              <a:gd name="connsiteX5" fmla="*/ 6698170 w 12196763"/>
              <a:gd name="connsiteY5" fmla="*/ 3496436 h 6877050"/>
              <a:gd name="connsiteX6" fmla="*/ 2914014 w 12196763"/>
              <a:gd name="connsiteY6" fmla="*/ 1509 h 6877050"/>
              <a:gd name="connsiteX7" fmla="*/ 2862781 w 12196763"/>
              <a:gd name="connsiteY7" fmla="*/ 0 h 6877050"/>
              <a:gd name="connsiteX8" fmla="*/ 4763 w 12196763"/>
              <a:gd name="connsiteY8" fmla="*/ 0 h 6877050"/>
              <a:gd name="connsiteX9" fmla="*/ 2522395 w 12196763"/>
              <a:gd name="connsiteY9" fmla="*/ 0 h 6877050"/>
              <a:gd name="connsiteX10" fmla="*/ 2085818 w 12196763"/>
              <a:gd name="connsiteY10" fmla="*/ 7514 h 6877050"/>
              <a:gd name="connsiteX11" fmla="*/ 379706 w 12196763"/>
              <a:gd name="connsiteY11" fmla="*/ 498329 h 6877050"/>
              <a:gd name="connsiteX12" fmla="*/ 0 w 12196763"/>
              <a:gd name="connsiteY12" fmla="*/ 733537 h 6877050"/>
              <a:gd name="connsiteX13" fmla="*/ 4763 w 12196763"/>
              <a:gd name="connsiteY13" fmla="*/ 0 h 6877050"/>
              <a:gd name="connsiteX0" fmla="*/ 2862781 w 12196763"/>
              <a:gd name="connsiteY0" fmla="*/ 0 h 6877050"/>
              <a:gd name="connsiteX1" fmla="*/ 12196763 w 12196763"/>
              <a:gd name="connsiteY1" fmla="*/ 0 h 6877050"/>
              <a:gd name="connsiteX2" fmla="*/ 12196763 w 12196763"/>
              <a:gd name="connsiteY2" fmla="*/ 6877050 h 6877050"/>
              <a:gd name="connsiteX3" fmla="*/ 4643223 w 12196763"/>
              <a:gd name="connsiteY3" fmla="*/ 6877050 h 6877050"/>
              <a:gd name="connsiteX4" fmla="*/ 4782514 w 12196763"/>
              <a:gd name="connsiteY4" fmla="*/ 6828589 h 6877050"/>
              <a:gd name="connsiteX5" fmla="*/ 6698170 w 12196763"/>
              <a:gd name="connsiteY5" fmla="*/ 3496436 h 6877050"/>
              <a:gd name="connsiteX6" fmla="*/ 2914014 w 12196763"/>
              <a:gd name="connsiteY6" fmla="*/ 1509 h 6877050"/>
              <a:gd name="connsiteX7" fmla="*/ 2862781 w 12196763"/>
              <a:gd name="connsiteY7" fmla="*/ 0 h 6877050"/>
              <a:gd name="connsiteX8" fmla="*/ 4763 w 12196763"/>
              <a:gd name="connsiteY8" fmla="*/ 0 h 6877050"/>
              <a:gd name="connsiteX9" fmla="*/ 2522395 w 12196763"/>
              <a:gd name="connsiteY9" fmla="*/ 0 h 6877050"/>
              <a:gd name="connsiteX10" fmla="*/ 2085818 w 12196763"/>
              <a:gd name="connsiteY10" fmla="*/ 7514 h 6877050"/>
              <a:gd name="connsiteX11" fmla="*/ 379706 w 12196763"/>
              <a:gd name="connsiteY11" fmla="*/ 498329 h 6877050"/>
              <a:gd name="connsiteX12" fmla="*/ 0 w 12196763"/>
              <a:gd name="connsiteY12" fmla="*/ 733537 h 6877050"/>
              <a:gd name="connsiteX13" fmla="*/ 4763 w 12196763"/>
              <a:gd name="connsiteY13" fmla="*/ 0 h 6877050"/>
              <a:gd name="connsiteX0" fmla="*/ 2862781 w 12196763"/>
              <a:gd name="connsiteY0" fmla="*/ 0 h 6877050"/>
              <a:gd name="connsiteX1" fmla="*/ 12196763 w 12196763"/>
              <a:gd name="connsiteY1" fmla="*/ 0 h 6877050"/>
              <a:gd name="connsiteX2" fmla="*/ 12196763 w 12196763"/>
              <a:gd name="connsiteY2" fmla="*/ 6877050 h 6877050"/>
              <a:gd name="connsiteX3" fmla="*/ 4643223 w 12196763"/>
              <a:gd name="connsiteY3" fmla="*/ 6877050 h 6877050"/>
              <a:gd name="connsiteX4" fmla="*/ 4782514 w 12196763"/>
              <a:gd name="connsiteY4" fmla="*/ 6828589 h 6877050"/>
              <a:gd name="connsiteX5" fmla="*/ 6698170 w 12196763"/>
              <a:gd name="connsiteY5" fmla="*/ 3496436 h 6877050"/>
              <a:gd name="connsiteX6" fmla="*/ 2914014 w 12196763"/>
              <a:gd name="connsiteY6" fmla="*/ 1509 h 6877050"/>
              <a:gd name="connsiteX7" fmla="*/ 2862781 w 12196763"/>
              <a:gd name="connsiteY7" fmla="*/ 0 h 6877050"/>
              <a:gd name="connsiteX8" fmla="*/ 4763 w 12196763"/>
              <a:gd name="connsiteY8" fmla="*/ 0 h 6877050"/>
              <a:gd name="connsiteX9" fmla="*/ 2522395 w 12196763"/>
              <a:gd name="connsiteY9" fmla="*/ 0 h 6877050"/>
              <a:gd name="connsiteX10" fmla="*/ 2085818 w 12196763"/>
              <a:gd name="connsiteY10" fmla="*/ 7514 h 6877050"/>
              <a:gd name="connsiteX11" fmla="*/ 0 w 12196763"/>
              <a:gd name="connsiteY11" fmla="*/ 733537 h 6877050"/>
              <a:gd name="connsiteX12" fmla="*/ 4763 w 12196763"/>
              <a:gd name="connsiteY12" fmla="*/ 0 h 6877050"/>
              <a:gd name="connsiteX0" fmla="*/ 2862781 w 12196763"/>
              <a:gd name="connsiteY0" fmla="*/ 0 h 6877050"/>
              <a:gd name="connsiteX1" fmla="*/ 12196763 w 12196763"/>
              <a:gd name="connsiteY1" fmla="*/ 0 h 6877050"/>
              <a:gd name="connsiteX2" fmla="*/ 12196763 w 12196763"/>
              <a:gd name="connsiteY2" fmla="*/ 6877050 h 6877050"/>
              <a:gd name="connsiteX3" fmla="*/ 4643223 w 12196763"/>
              <a:gd name="connsiteY3" fmla="*/ 6877050 h 6877050"/>
              <a:gd name="connsiteX4" fmla="*/ 4782514 w 12196763"/>
              <a:gd name="connsiteY4" fmla="*/ 6828589 h 6877050"/>
              <a:gd name="connsiteX5" fmla="*/ 6698170 w 12196763"/>
              <a:gd name="connsiteY5" fmla="*/ 3496436 h 6877050"/>
              <a:gd name="connsiteX6" fmla="*/ 2914014 w 12196763"/>
              <a:gd name="connsiteY6" fmla="*/ 1509 h 6877050"/>
              <a:gd name="connsiteX7" fmla="*/ 2862781 w 12196763"/>
              <a:gd name="connsiteY7" fmla="*/ 0 h 6877050"/>
              <a:gd name="connsiteX8" fmla="*/ 4763 w 12196763"/>
              <a:gd name="connsiteY8" fmla="*/ 0 h 6877050"/>
              <a:gd name="connsiteX9" fmla="*/ 2522395 w 12196763"/>
              <a:gd name="connsiteY9" fmla="*/ 0 h 6877050"/>
              <a:gd name="connsiteX10" fmla="*/ 2085818 w 12196763"/>
              <a:gd name="connsiteY10" fmla="*/ 7514 h 6877050"/>
              <a:gd name="connsiteX11" fmla="*/ 0 w 12196763"/>
              <a:gd name="connsiteY11" fmla="*/ 733537 h 6877050"/>
              <a:gd name="connsiteX12" fmla="*/ 4763 w 12196763"/>
              <a:gd name="connsiteY12" fmla="*/ 0 h 6877050"/>
              <a:gd name="connsiteX0" fmla="*/ 2862781 w 12196763"/>
              <a:gd name="connsiteY0" fmla="*/ 0 h 6877050"/>
              <a:gd name="connsiteX1" fmla="*/ 12196763 w 12196763"/>
              <a:gd name="connsiteY1" fmla="*/ 0 h 6877050"/>
              <a:gd name="connsiteX2" fmla="*/ 12196763 w 12196763"/>
              <a:gd name="connsiteY2" fmla="*/ 6877050 h 6877050"/>
              <a:gd name="connsiteX3" fmla="*/ 4643223 w 12196763"/>
              <a:gd name="connsiteY3" fmla="*/ 6877050 h 6877050"/>
              <a:gd name="connsiteX4" fmla="*/ 4782514 w 12196763"/>
              <a:gd name="connsiteY4" fmla="*/ 6828589 h 6877050"/>
              <a:gd name="connsiteX5" fmla="*/ 6698170 w 12196763"/>
              <a:gd name="connsiteY5" fmla="*/ 3496436 h 6877050"/>
              <a:gd name="connsiteX6" fmla="*/ 2914014 w 12196763"/>
              <a:gd name="connsiteY6" fmla="*/ 1509 h 6877050"/>
              <a:gd name="connsiteX7" fmla="*/ 2862781 w 12196763"/>
              <a:gd name="connsiteY7" fmla="*/ 0 h 6877050"/>
              <a:gd name="connsiteX8" fmla="*/ 4763 w 12196763"/>
              <a:gd name="connsiteY8" fmla="*/ 0 h 6877050"/>
              <a:gd name="connsiteX9" fmla="*/ 2522395 w 12196763"/>
              <a:gd name="connsiteY9" fmla="*/ 0 h 6877050"/>
              <a:gd name="connsiteX10" fmla="*/ 2085818 w 12196763"/>
              <a:gd name="connsiteY10" fmla="*/ 7514 h 6877050"/>
              <a:gd name="connsiteX11" fmla="*/ 0 w 12196763"/>
              <a:gd name="connsiteY11" fmla="*/ 733537 h 6877050"/>
              <a:gd name="connsiteX12" fmla="*/ 4763 w 12196763"/>
              <a:gd name="connsiteY12" fmla="*/ 0 h 6877050"/>
              <a:gd name="connsiteX0" fmla="*/ 2862781 w 12196763"/>
              <a:gd name="connsiteY0" fmla="*/ 0 h 6877050"/>
              <a:gd name="connsiteX1" fmla="*/ 12196763 w 12196763"/>
              <a:gd name="connsiteY1" fmla="*/ 0 h 6877050"/>
              <a:gd name="connsiteX2" fmla="*/ 12196763 w 12196763"/>
              <a:gd name="connsiteY2" fmla="*/ 6877050 h 6877050"/>
              <a:gd name="connsiteX3" fmla="*/ 4643223 w 12196763"/>
              <a:gd name="connsiteY3" fmla="*/ 6877050 h 6877050"/>
              <a:gd name="connsiteX4" fmla="*/ 4782514 w 12196763"/>
              <a:gd name="connsiteY4" fmla="*/ 6828589 h 6877050"/>
              <a:gd name="connsiteX5" fmla="*/ 6698170 w 12196763"/>
              <a:gd name="connsiteY5" fmla="*/ 3496436 h 6877050"/>
              <a:gd name="connsiteX6" fmla="*/ 2914014 w 12196763"/>
              <a:gd name="connsiteY6" fmla="*/ 1509 h 6877050"/>
              <a:gd name="connsiteX7" fmla="*/ 2862781 w 12196763"/>
              <a:gd name="connsiteY7" fmla="*/ 0 h 6877050"/>
              <a:gd name="connsiteX8" fmla="*/ 4763 w 12196763"/>
              <a:gd name="connsiteY8" fmla="*/ 0 h 6877050"/>
              <a:gd name="connsiteX9" fmla="*/ 2522395 w 12196763"/>
              <a:gd name="connsiteY9" fmla="*/ 0 h 6877050"/>
              <a:gd name="connsiteX10" fmla="*/ 2085818 w 12196763"/>
              <a:gd name="connsiteY10" fmla="*/ 7514 h 6877050"/>
              <a:gd name="connsiteX11" fmla="*/ 0 w 12196763"/>
              <a:gd name="connsiteY11" fmla="*/ 733537 h 6877050"/>
              <a:gd name="connsiteX12" fmla="*/ 4763 w 12196763"/>
              <a:gd name="connsiteY12" fmla="*/ 0 h 6877050"/>
              <a:gd name="connsiteX0" fmla="*/ 2862781 w 12196763"/>
              <a:gd name="connsiteY0" fmla="*/ 0 h 6877050"/>
              <a:gd name="connsiteX1" fmla="*/ 12196763 w 12196763"/>
              <a:gd name="connsiteY1" fmla="*/ 0 h 6877050"/>
              <a:gd name="connsiteX2" fmla="*/ 12196763 w 12196763"/>
              <a:gd name="connsiteY2" fmla="*/ 6877050 h 6877050"/>
              <a:gd name="connsiteX3" fmla="*/ 4643223 w 12196763"/>
              <a:gd name="connsiteY3" fmla="*/ 6877050 h 6877050"/>
              <a:gd name="connsiteX4" fmla="*/ 4782514 w 12196763"/>
              <a:gd name="connsiteY4" fmla="*/ 6828589 h 6877050"/>
              <a:gd name="connsiteX5" fmla="*/ 6698170 w 12196763"/>
              <a:gd name="connsiteY5" fmla="*/ 3496436 h 6877050"/>
              <a:gd name="connsiteX6" fmla="*/ 2914014 w 12196763"/>
              <a:gd name="connsiteY6" fmla="*/ 1509 h 6877050"/>
              <a:gd name="connsiteX7" fmla="*/ 2862781 w 12196763"/>
              <a:gd name="connsiteY7" fmla="*/ 0 h 6877050"/>
              <a:gd name="connsiteX8" fmla="*/ 4763 w 12196763"/>
              <a:gd name="connsiteY8" fmla="*/ 0 h 6877050"/>
              <a:gd name="connsiteX9" fmla="*/ 2522395 w 12196763"/>
              <a:gd name="connsiteY9" fmla="*/ 0 h 6877050"/>
              <a:gd name="connsiteX10" fmla="*/ 2085818 w 12196763"/>
              <a:gd name="connsiteY10" fmla="*/ 7514 h 6877050"/>
              <a:gd name="connsiteX11" fmla="*/ 0 w 12196763"/>
              <a:gd name="connsiteY11" fmla="*/ 733537 h 6877050"/>
              <a:gd name="connsiteX12" fmla="*/ 4763 w 12196763"/>
              <a:gd name="connsiteY12" fmla="*/ 0 h 6877050"/>
              <a:gd name="connsiteX0" fmla="*/ 2862781 w 12196763"/>
              <a:gd name="connsiteY0" fmla="*/ 0 h 6877050"/>
              <a:gd name="connsiteX1" fmla="*/ 12196763 w 12196763"/>
              <a:gd name="connsiteY1" fmla="*/ 0 h 6877050"/>
              <a:gd name="connsiteX2" fmla="*/ 12196763 w 12196763"/>
              <a:gd name="connsiteY2" fmla="*/ 6877050 h 6877050"/>
              <a:gd name="connsiteX3" fmla="*/ 4643223 w 12196763"/>
              <a:gd name="connsiteY3" fmla="*/ 6877050 h 6877050"/>
              <a:gd name="connsiteX4" fmla="*/ 4782514 w 12196763"/>
              <a:gd name="connsiteY4" fmla="*/ 6828589 h 6877050"/>
              <a:gd name="connsiteX5" fmla="*/ 6717220 w 12196763"/>
              <a:gd name="connsiteY5" fmla="*/ 3501199 h 6877050"/>
              <a:gd name="connsiteX6" fmla="*/ 2914014 w 12196763"/>
              <a:gd name="connsiteY6" fmla="*/ 1509 h 6877050"/>
              <a:gd name="connsiteX7" fmla="*/ 2862781 w 12196763"/>
              <a:gd name="connsiteY7" fmla="*/ 0 h 6877050"/>
              <a:gd name="connsiteX8" fmla="*/ 4763 w 12196763"/>
              <a:gd name="connsiteY8" fmla="*/ 0 h 6877050"/>
              <a:gd name="connsiteX9" fmla="*/ 2522395 w 12196763"/>
              <a:gd name="connsiteY9" fmla="*/ 0 h 6877050"/>
              <a:gd name="connsiteX10" fmla="*/ 2085818 w 12196763"/>
              <a:gd name="connsiteY10" fmla="*/ 7514 h 6877050"/>
              <a:gd name="connsiteX11" fmla="*/ 0 w 12196763"/>
              <a:gd name="connsiteY11" fmla="*/ 733537 h 6877050"/>
              <a:gd name="connsiteX12" fmla="*/ 4763 w 12196763"/>
              <a:gd name="connsiteY12" fmla="*/ 0 h 6877050"/>
              <a:gd name="connsiteX0" fmla="*/ 2862781 w 12196763"/>
              <a:gd name="connsiteY0" fmla="*/ 0 h 6877050"/>
              <a:gd name="connsiteX1" fmla="*/ 12196763 w 12196763"/>
              <a:gd name="connsiteY1" fmla="*/ 0 h 6877050"/>
              <a:gd name="connsiteX2" fmla="*/ 12196763 w 12196763"/>
              <a:gd name="connsiteY2" fmla="*/ 6877050 h 6877050"/>
              <a:gd name="connsiteX3" fmla="*/ 4643223 w 12196763"/>
              <a:gd name="connsiteY3" fmla="*/ 6877050 h 6877050"/>
              <a:gd name="connsiteX4" fmla="*/ 4782514 w 12196763"/>
              <a:gd name="connsiteY4" fmla="*/ 6828589 h 6877050"/>
              <a:gd name="connsiteX5" fmla="*/ 6717220 w 12196763"/>
              <a:gd name="connsiteY5" fmla="*/ 3501199 h 6877050"/>
              <a:gd name="connsiteX6" fmla="*/ 2914014 w 12196763"/>
              <a:gd name="connsiteY6" fmla="*/ 1509 h 6877050"/>
              <a:gd name="connsiteX7" fmla="*/ 2862781 w 12196763"/>
              <a:gd name="connsiteY7" fmla="*/ 0 h 6877050"/>
              <a:gd name="connsiteX8" fmla="*/ 4763 w 12196763"/>
              <a:gd name="connsiteY8" fmla="*/ 0 h 6877050"/>
              <a:gd name="connsiteX9" fmla="*/ 2522395 w 12196763"/>
              <a:gd name="connsiteY9" fmla="*/ 0 h 6877050"/>
              <a:gd name="connsiteX10" fmla="*/ 2085818 w 12196763"/>
              <a:gd name="connsiteY10" fmla="*/ 7514 h 6877050"/>
              <a:gd name="connsiteX11" fmla="*/ 0 w 12196763"/>
              <a:gd name="connsiteY11" fmla="*/ 733537 h 6877050"/>
              <a:gd name="connsiteX12" fmla="*/ 4763 w 12196763"/>
              <a:gd name="connsiteY12" fmla="*/ 0 h 6877050"/>
              <a:gd name="connsiteX0" fmla="*/ 2862781 w 12196763"/>
              <a:gd name="connsiteY0" fmla="*/ 0 h 6877050"/>
              <a:gd name="connsiteX1" fmla="*/ 12196763 w 12196763"/>
              <a:gd name="connsiteY1" fmla="*/ 0 h 6877050"/>
              <a:gd name="connsiteX2" fmla="*/ 12196763 w 12196763"/>
              <a:gd name="connsiteY2" fmla="*/ 6877050 h 6877050"/>
              <a:gd name="connsiteX3" fmla="*/ 4643223 w 12196763"/>
              <a:gd name="connsiteY3" fmla="*/ 6877050 h 6877050"/>
              <a:gd name="connsiteX4" fmla="*/ 4782514 w 12196763"/>
              <a:gd name="connsiteY4" fmla="*/ 6828589 h 6877050"/>
              <a:gd name="connsiteX5" fmla="*/ 6717220 w 12196763"/>
              <a:gd name="connsiteY5" fmla="*/ 3501199 h 6877050"/>
              <a:gd name="connsiteX6" fmla="*/ 2914014 w 12196763"/>
              <a:gd name="connsiteY6" fmla="*/ 1509 h 6877050"/>
              <a:gd name="connsiteX7" fmla="*/ 2862781 w 12196763"/>
              <a:gd name="connsiteY7" fmla="*/ 0 h 6877050"/>
              <a:gd name="connsiteX8" fmla="*/ 4763 w 12196763"/>
              <a:gd name="connsiteY8" fmla="*/ 0 h 6877050"/>
              <a:gd name="connsiteX9" fmla="*/ 2522395 w 12196763"/>
              <a:gd name="connsiteY9" fmla="*/ 0 h 6877050"/>
              <a:gd name="connsiteX10" fmla="*/ 2085818 w 12196763"/>
              <a:gd name="connsiteY10" fmla="*/ 7514 h 6877050"/>
              <a:gd name="connsiteX11" fmla="*/ 0 w 12196763"/>
              <a:gd name="connsiteY11" fmla="*/ 733537 h 6877050"/>
              <a:gd name="connsiteX12" fmla="*/ 4763 w 12196763"/>
              <a:gd name="connsiteY12" fmla="*/ 0 h 6877050"/>
              <a:gd name="connsiteX0" fmla="*/ 2862781 w 12196763"/>
              <a:gd name="connsiteY0" fmla="*/ 0 h 6877050"/>
              <a:gd name="connsiteX1" fmla="*/ 12196763 w 12196763"/>
              <a:gd name="connsiteY1" fmla="*/ 0 h 6877050"/>
              <a:gd name="connsiteX2" fmla="*/ 12196763 w 12196763"/>
              <a:gd name="connsiteY2" fmla="*/ 6877050 h 6877050"/>
              <a:gd name="connsiteX3" fmla="*/ 4643223 w 12196763"/>
              <a:gd name="connsiteY3" fmla="*/ 6877050 h 6877050"/>
              <a:gd name="connsiteX4" fmla="*/ 6717220 w 12196763"/>
              <a:gd name="connsiteY4" fmla="*/ 3501199 h 6877050"/>
              <a:gd name="connsiteX5" fmla="*/ 2914014 w 12196763"/>
              <a:gd name="connsiteY5" fmla="*/ 1509 h 6877050"/>
              <a:gd name="connsiteX6" fmla="*/ 2862781 w 12196763"/>
              <a:gd name="connsiteY6" fmla="*/ 0 h 6877050"/>
              <a:gd name="connsiteX7" fmla="*/ 4763 w 12196763"/>
              <a:gd name="connsiteY7" fmla="*/ 0 h 6877050"/>
              <a:gd name="connsiteX8" fmla="*/ 2522395 w 12196763"/>
              <a:gd name="connsiteY8" fmla="*/ 0 h 6877050"/>
              <a:gd name="connsiteX9" fmla="*/ 2085818 w 12196763"/>
              <a:gd name="connsiteY9" fmla="*/ 7514 h 6877050"/>
              <a:gd name="connsiteX10" fmla="*/ 0 w 12196763"/>
              <a:gd name="connsiteY10" fmla="*/ 733537 h 6877050"/>
              <a:gd name="connsiteX11" fmla="*/ 4763 w 12196763"/>
              <a:gd name="connsiteY11" fmla="*/ 0 h 6877050"/>
              <a:gd name="connsiteX0" fmla="*/ 2862781 w 12196763"/>
              <a:gd name="connsiteY0" fmla="*/ 0 h 6877050"/>
              <a:gd name="connsiteX1" fmla="*/ 12196763 w 12196763"/>
              <a:gd name="connsiteY1" fmla="*/ 0 h 6877050"/>
              <a:gd name="connsiteX2" fmla="*/ 12196763 w 12196763"/>
              <a:gd name="connsiteY2" fmla="*/ 6877050 h 6877050"/>
              <a:gd name="connsiteX3" fmla="*/ 4643223 w 12196763"/>
              <a:gd name="connsiteY3" fmla="*/ 6877050 h 6877050"/>
              <a:gd name="connsiteX4" fmla="*/ 6717220 w 12196763"/>
              <a:gd name="connsiteY4" fmla="*/ 3501199 h 6877050"/>
              <a:gd name="connsiteX5" fmla="*/ 2914014 w 12196763"/>
              <a:gd name="connsiteY5" fmla="*/ 1509 h 6877050"/>
              <a:gd name="connsiteX6" fmla="*/ 2862781 w 12196763"/>
              <a:gd name="connsiteY6" fmla="*/ 0 h 6877050"/>
              <a:gd name="connsiteX7" fmla="*/ 4763 w 12196763"/>
              <a:gd name="connsiteY7" fmla="*/ 0 h 6877050"/>
              <a:gd name="connsiteX8" fmla="*/ 2522395 w 12196763"/>
              <a:gd name="connsiteY8" fmla="*/ 0 h 6877050"/>
              <a:gd name="connsiteX9" fmla="*/ 2085818 w 12196763"/>
              <a:gd name="connsiteY9" fmla="*/ 7514 h 6877050"/>
              <a:gd name="connsiteX10" fmla="*/ 0 w 12196763"/>
              <a:gd name="connsiteY10" fmla="*/ 733537 h 6877050"/>
              <a:gd name="connsiteX11" fmla="*/ 4763 w 12196763"/>
              <a:gd name="connsiteY11" fmla="*/ 0 h 6877050"/>
              <a:gd name="connsiteX0" fmla="*/ 2862781 w 12196763"/>
              <a:gd name="connsiteY0" fmla="*/ 0 h 6877050"/>
              <a:gd name="connsiteX1" fmla="*/ 12196763 w 12196763"/>
              <a:gd name="connsiteY1" fmla="*/ 0 h 6877050"/>
              <a:gd name="connsiteX2" fmla="*/ 12196763 w 12196763"/>
              <a:gd name="connsiteY2" fmla="*/ 6877050 h 6877050"/>
              <a:gd name="connsiteX3" fmla="*/ 4643223 w 12196763"/>
              <a:gd name="connsiteY3" fmla="*/ 6877050 h 6877050"/>
              <a:gd name="connsiteX4" fmla="*/ 6717220 w 12196763"/>
              <a:gd name="connsiteY4" fmla="*/ 3501199 h 6877050"/>
              <a:gd name="connsiteX5" fmla="*/ 2914014 w 12196763"/>
              <a:gd name="connsiteY5" fmla="*/ 1509 h 6877050"/>
              <a:gd name="connsiteX6" fmla="*/ 2862781 w 12196763"/>
              <a:gd name="connsiteY6" fmla="*/ 0 h 6877050"/>
              <a:gd name="connsiteX7" fmla="*/ 4763 w 12196763"/>
              <a:gd name="connsiteY7" fmla="*/ 0 h 6877050"/>
              <a:gd name="connsiteX8" fmla="*/ 2522395 w 12196763"/>
              <a:gd name="connsiteY8" fmla="*/ 0 h 6877050"/>
              <a:gd name="connsiteX9" fmla="*/ 2085818 w 12196763"/>
              <a:gd name="connsiteY9" fmla="*/ 7514 h 6877050"/>
              <a:gd name="connsiteX10" fmla="*/ 0 w 12196763"/>
              <a:gd name="connsiteY10" fmla="*/ 733537 h 6877050"/>
              <a:gd name="connsiteX11" fmla="*/ 4763 w 12196763"/>
              <a:gd name="connsiteY11" fmla="*/ 0 h 6877050"/>
              <a:gd name="connsiteX0" fmla="*/ 2862781 w 12196763"/>
              <a:gd name="connsiteY0" fmla="*/ 0 h 6877050"/>
              <a:gd name="connsiteX1" fmla="*/ 12196763 w 12196763"/>
              <a:gd name="connsiteY1" fmla="*/ 0 h 6877050"/>
              <a:gd name="connsiteX2" fmla="*/ 12196763 w 12196763"/>
              <a:gd name="connsiteY2" fmla="*/ 6877050 h 6877050"/>
              <a:gd name="connsiteX3" fmla="*/ 4643223 w 12196763"/>
              <a:gd name="connsiteY3" fmla="*/ 6877050 h 6877050"/>
              <a:gd name="connsiteX4" fmla="*/ 6717220 w 12196763"/>
              <a:gd name="connsiteY4" fmla="*/ 3501199 h 6877050"/>
              <a:gd name="connsiteX5" fmla="*/ 2914014 w 12196763"/>
              <a:gd name="connsiteY5" fmla="*/ 1509 h 6877050"/>
              <a:gd name="connsiteX6" fmla="*/ 2862781 w 12196763"/>
              <a:gd name="connsiteY6" fmla="*/ 0 h 6877050"/>
              <a:gd name="connsiteX7" fmla="*/ 4763 w 12196763"/>
              <a:gd name="connsiteY7" fmla="*/ 0 h 6877050"/>
              <a:gd name="connsiteX8" fmla="*/ 2522395 w 12196763"/>
              <a:gd name="connsiteY8" fmla="*/ 0 h 6877050"/>
              <a:gd name="connsiteX9" fmla="*/ 2085818 w 12196763"/>
              <a:gd name="connsiteY9" fmla="*/ 7514 h 6877050"/>
              <a:gd name="connsiteX10" fmla="*/ 0 w 12196763"/>
              <a:gd name="connsiteY10" fmla="*/ 733537 h 6877050"/>
              <a:gd name="connsiteX11" fmla="*/ 4763 w 12196763"/>
              <a:gd name="connsiteY11" fmla="*/ 0 h 6877050"/>
              <a:gd name="connsiteX0" fmla="*/ 2862781 w 12196763"/>
              <a:gd name="connsiteY0" fmla="*/ 0 h 6877050"/>
              <a:gd name="connsiteX1" fmla="*/ 12196763 w 12196763"/>
              <a:gd name="connsiteY1" fmla="*/ 0 h 6877050"/>
              <a:gd name="connsiteX2" fmla="*/ 12196763 w 12196763"/>
              <a:gd name="connsiteY2" fmla="*/ 6877050 h 6877050"/>
              <a:gd name="connsiteX3" fmla="*/ 4643223 w 12196763"/>
              <a:gd name="connsiteY3" fmla="*/ 6877050 h 6877050"/>
              <a:gd name="connsiteX4" fmla="*/ 6717220 w 12196763"/>
              <a:gd name="connsiteY4" fmla="*/ 3501199 h 6877050"/>
              <a:gd name="connsiteX5" fmla="*/ 2914014 w 12196763"/>
              <a:gd name="connsiteY5" fmla="*/ 1509 h 6877050"/>
              <a:gd name="connsiteX6" fmla="*/ 2862781 w 12196763"/>
              <a:gd name="connsiteY6" fmla="*/ 0 h 6877050"/>
              <a:gd name="connsiteX7" fmla="*/ 28826 w 12196763"/>
              <a:gd name="connsiteY7" fmla="*/ 48127 h 6877050"/>
              <a:gd name="connsiteX8" fmla="*/ 2522395 w 12196763"/>
              <a:gd name="connsiteY8" fmla="*/ 0 h 6877050"/>
              <a:gd name="connsiteX9" fmla="*/ 2085818 w 12196763"/>
              <a:gd name="connsiteY9" fmla="*/ 7514 h 6877050"/>
              <a:gd name="connsiteX10" fmla="*/ 0 w 12196763"/>
              <a:gd name="connsiteY10" fmla="*/ 733537 h 6877050"/>
              <a:gd name="connsiteX11" fmla="*/ 28826 w 12196763"/>
              <a:gd name="connsiteY11" fmla="*/ 48127 h 6877050"/>
              <a:gd name="connsiteX0" fmla="*/ 2850750 w 12184732"/>
              <a:gd name="connsiteY0" fmla="*/ 0 h 6877050"/>
              <a:gd name="connsiteX1" fmla="*/ 12184732 w 12184732"/>
              <a:gd name="connsiteY1" fmla="*/ 0 h 6877050"/>
              <a:gd name="connsiteX2" fmla="*/ 12184732 w 12184732"/>
              <a:gd name="connsiteY2" fmla="*/ 6877050 h 6877050"/>
              <a:gd name="connsiteX3" fmla="*/ 4631192 w 12184732"/>
              <a:gd name="connsiteY3" fmla="*/ 6877050 h 6877050"/>
              <a:gd name="connsiteX4" fmla="*/ 6705189 w 12184732"/>
              <a:gd name="connsiteY4" fmla="*/ 3501199 h 6877050"/>
              <a:gd name="connsiteX5" fmla="*/ 2901983 w 12184732"/>
              <a:gd name="connsiteY5" fmla="*/ 1509 h 6877050"/>
              <a:gd name="connsiteX6" fmla="*/ 2850750 w 12184732"/>
              <a:gd name="connsiteY6" fmla="*/ 0 h 6877050"/>
              <a:gd name="connsiteX7" fmla="*/ 16795 w 12184732"/>
              <a:gd name="connsiteY7" fmla="*/ 48127 h 6877050"/>
              <a:gd name="connsiteX8" fmla="*/ 2510364 w 12184732"/>
              <a:gd name="connsiteY8" fmla="*/ 0 h 6877050"/>
              <a:gd name="connsiteX9" fmla="*/ 2073787 w 12184732"/>
              <a:gd name="connsiteY9" fmla="*/ 7514 h 6877050"/>
              <a:gd name="connsiteX10" fmla="*/ 0 w 12184732"/>
              <a:gd name="connsiteY10" fmla="*/ 745569 h 6877050"/>
              <a:gd name="connsiteX11" fmla="*/ 16795 w 12184732"/>
              <a:gd name="connsiteY11" fmla="*/ 48127 h 6877050"/>
              <a:gd name="connsiteX0" fmla="*/ 2850750 w 12184732"/>
              <a:gd name="connsiteY0" fmla="*/ 0 h 6877050"/>
              <a:gd name="connsiteX1" fmla="*/ 12184732 w 12184732"/>
              <a:gd name="connsiteY1" fmla="*/ 36094 h 6877050"/>
              <a:gd name="connsiteX2" fmla="*/ 12184732 w 12184732"/>
              <a:gd name="connsiteY2" fmla="*/ 6877050 h 6877050"/>
              <a:gd name="connsiteX3" fmla="*/ 4631192 w 12184732"/>
              <a:gd name="connsiteY3" fmla="*/ 6877050 h 6877050"/>
              <a:gd name="connsiteX4" fmla="*/ 6705189 w 12184732"/>
              <a:gd name="connsiteY4" fmla="*/ 3501199 h 6877050"/>
              <a:gd name="connsiteX5" fmla="*/ 2901983 w 12184732"/>
              <a:gd name="connsiteY5" fmla="*/ 1509 h 6877050"/>
              <a:gd name="connsiteX6" fmla="*/ 2850750 w 12184732"/>
              <a:gd name="connsiteY6" fmla="*/ 0 h 6877050"/>
              <a:gd name="connsiteX7" fmla="*/ 16795 w 12184732"/>
              <a:gd name="connsiteY7" fmla="*/ 48127 h 6877050"/>
              <a:gd name="connsiteX8" fmla="*/ 2510364 w 12184732"/>
              <a:gd name="connsiteY8" fmla="*/ 0 h 6877050"/>
              <a:gd name="connsiteX9" fmla="*/ 2073787 w 12184732"/>
              <a:gd name="connsiteY9" fmla="*/ 7514 h 6877050"/>
              <a:gd name="connsiteX10" fmla="*/ 0 w 12184732"/>
              <a:gd name="connsiteY10" fmla="*/ 745569 h 6877050"/>
              <a:gd name="connsiteX11" fmla="*/ 16795 w 12184732"/>
              <a:gd name="connsiteY11" fmla="*/ 48127 h 6877050"/>
              <a:gd name="connsiteX0" fmla="*/ 2850750 w 12184732"/>
              <a:gd name="connsiteY0" fmla="*/ 0 h 6877050"/>
              <a:gd name="connsiteX1" fmla="*/ 12184732 w 12184732"/>
              <a:gd name="connsiteY1" fmla="*/ 36094 h 6877050"/>
              <a:gd name="connsiteX2" fmla="*/ 12184732 w 12184732"/>
              <a:gd name="connsiteY2" fmla="*/ 6877050 h 6877050"/>
              <a:gd name="connsiteX3" fmla="*/ 4631192 w 12184732"/>
              <a:gd name="connsiteY3" fmla="*/ 6877050 h 6877050"/>
              <a:gd name="connsiteX4" fmla="*/ 6705189 w 12184732"/>
              <a:gd name="connsiteY4" fmla="*/ 3501199 h 6877050"/>
              <a:gd name="connsiteX5" fmla="*/ 2901983 w 12184732"/>
              <a:gd name="connsiteY5" fmla="*/ 1509 h 6877050"/>
              <a:gd name="connsiteX6" fmla="*/ 2850750 w 12184732"/>
              <a:gd name="connsiteY6" fmla="*/ 0 h 6877050"/>
              <a:gd name="connsiteX7" fmla="*/ 1084 w 12184732"/>
              <a:gd name="connsiteY7" fmla="*/ 26131 h 6877050"/>
              <a:gd name="connsiteX8" fmla="*/ 2510364 w 12184732"/>
              <a:gd name="connsiteY8" fmla="*/ 0 h 6877050"/>
              <a:gd name="connsiteX9" fmla="*/ 2073787 w 12184732"/>
              <a:gd name="connsiteY9" fmla="*/ 7514 h 6877050"/>
              <a:gd name="connsiteX10" fmla="*/ 0 w 12184732"/>
              <a:gd name="connsiteY10" fmla="*/ 745569 h 6877050"/>
              <a:gd name="connsiteX11" fmla="*/ 1084 w 12184732"/>
              <a:gd name="connsiteY11" fmla="*/ 26131 h 6877050"/>
              <a:gd name="connsiteX0" fmla="*/ 2849970 w 12183952"/>
              <a:gd name="connsiteY0" fmla="*/ 0 h 6877050"/>
              <a:gd name="connsiteX1" fmla="*/ 12183952 w 12183952"/>
              <a:gd name="connsiteY1" fmla="*/ 36094 h 6877050"/>
              <a:gd name="connsiteX2" fmla="*/ 12183952 w 12183952"/>
              <a:gd name="connsiteY2" fmla="*/ 6877050 h 6877050"/>
              <a:gd name="connsiteX3" fmla="*/ 4630412 w 12183952"/>
              <a:gd name="connsiteY3" fmla="*/ 6877050 h 6877050"/>
              <a:gd name="connsiteX4" fmla="*/ 6704409 w 12183952"/>
              <a:gd name="connsiteY4" fmla="*/ 3501199 h 6877050"/>
              <a:gd name="connsiteX5" fmla="*/ 2901203 w 12183952"/>
              <a:gd name="connsiteY5" fmla="*/ 1509 h 6877050"/>
              <a:gd name="connsiteX6" fmla="*/ 2849970 w 12183952"/>
              <a:gd name="connsiteY6" fmla="*/ 0 h 6877050"/>
              <a:gd name="connsiteX7" fmla="*/ 304 w 12183952"/>
              <a:gd name="connsiteY7" fmla="*/ 26131 h 6877050"/>
              <a:gd name="connsiteX8" fmla="*/ 2509584 w 12183952"/>
              <a:gd name="connsiteY8" fmla="*/ 0 h 6877050"/>
              <a:gd name="connsiteX9" fmla="*/ 2073007 w 12183952"/>
              <a:gd name="connsiteY9" fmla="*/ 7514 h 6877050"/>
              <a:gd name="connsiteX10" fmla="*/ 2362 w 12183952"/>
              <a:gd name="connsiteY10" fmla="*/ 726716 h 6877050"/>
              <a:gd name="connsiteX11" fmla="*/ 304 w 12183952"/>
              <a:gd name="connsiteY11" fmla="*/ 26131 h 6877050"/>
              <a:gd name="connsiteX0" fmla="*/ 2849970 w 12183952"/>
              <a:gd name="connsiteY0" fmla="*/ 0 h 6877050"/>
              <a:gd name="connsiteX1" fmla="*/ 12183952 w 12183952"/>
              <a:gd name="connsiteY1" fmla="*/ 36094 h 6877050"/>
              <a:gd name="connsiteX2" fmla="*/ 12183952 w 12183952"/>
              <a:gd name="connsiteY2" fmla="*/ 6877050 h 6877050"/>
              <a:gd name="connsiteX3" fmla="*/ 4630412 w 12183952"/>
              <a:gd name="connsiteY3" fmla="*/ 6877050 h 6877050"/>
              <a:gd name="connsiteX4" fmla="*/ 6704409 w 12183952"/>
              <a:gd name="connsiteY4" fmla="*/ 3501199 h 6877050"/>
              <a:gd name="connsiteX5" fmla="*/ 2901203 w 12183952"/>
              <a:gd name="connsiteY5" fmla="*/ 1509 h 6877050"/>
              <a:gd name="connsiteX6" fmla="*/ 2849970 w 12183952"/>
              <a:gd name="connsiteY6" fmla="*/ 0 h 6877050"/>
              <a:gd name="connsiteX7" fmla="*/ 304 w 12183952"/>
              <a:gd name="connsiteY7" fmla="*/ 26131 h 6877050"/>
              <a:gd name="connsiteX8" fmla="*/ 2509584 w 12183952"/>
              <a:gd name="connsiteY8" fmla="*/ 0 h 6877050"/>
              <a:gd name="connsiteX9" fmla="*/ 1881329 w 12183952"/>
              <a:gd name="connsiteY9" fmla="*/ 161485 h 6877050"/>
              <a:gd name="connsiteX10" fmla="*/ 2362 w 12183952"/>
              <a:gd name="connsiteY10" fmla="*/ 726716 h 6877050"/>
              <a:gd name="connsiteX11" fmla="*/ 304 w 12183952"/>
              <a:gd name="connsiteY11" fmla="*/ 26131 h 6877050"/>
              <a:gd name="connsiteX0" fmla="*/ 2849970 w 12183952"/>
              <a:gd name="connsiteY0" fmla="*/ 0 h 6877050"/>
              <a:gd name="connsiteX1" fmla="*/ 12183952 w 12183952"/>
              <a:gd name="connsiteY1" fmla="*/ 36094 h 6877050"/>
              <a:gd name="connsiteX2" fmla="*/ 12183952 w 12183952"/>
              <a:gd name="connsiteY2" fmla="*/ 6877050 h 6877050"/>
              <a:gd name="connsiteX3" fmla="*/ 4630412 w 12183952"/>
              <a:gd name="connsiteY3" fmla="*/ 6877050 h 6877050"/>
              <a:gd name="connsiteX4" fmla="*/ 6704409 w 12183952"/>
              <a:gd name="connsiteY4" fmla="*/ 3501199 h 6877050"/>
              <a:gd name="connsiteX5" fmla="*/ 2901203 w 12183952"/>
              <a:gd name="connsiteY5" fmla="*/ 1509 h 6877050"/>
              <a:gd name="connsiteX6" fmla="*/ 2849970 w 12183952"/>
              <a:gd name="connsiteY6" fmla="*/ 0 h 6877050"/>
              <a:gd name="connsiteX7" fmla="*/ 304 w 12183952"/>
              <a:gd name="connsiteY7" fmla="*/ 26131 h 6877050"/>
              <a:gd name="connsiteX8" fmla="*/ 2509584 w 12183952"/>
              <a:gd name="connsiteY8" fmla="*/ 0 h 6877050"/>
              <a:gd name="connsiteX9" fmla="*/ 1629948 w 12183952"/>
              <a:gd name="connsiteY9" fmla="*/ 32652 h 6877050"/>
              <a:gd name="connsiteX10" fmla="*/ 2362 w 12183952"/>
              <a:gd name="connsiteY10" fmla="*/ 726716 h 6877050"/>
              <a:gd name="connsiteX11" fmla="*/ 304 w 12183952"/>
              <a:gd name="connsiteY11" fmla="*/ 26131 h 6877050"/>
              <a:gd name="connsiteX0" fmla="*/ 2849970 w 12183952"/>
              <a:gd name="connsiteY0" fmla="*/ 0 h 6877050"/>
              <a:gd name="connsiteX1" fmla="*/ 12183952 w 12183952"/>
              <a:gd name="connsiteY1" fmla="*/ 36094 h 6877050"/>
              <a:gd name="connsiteX2" fmla="*/ 12183952 w 12183952"/>
              <a:gd name="connsiteY2" fmla="*/ 6877050 h 6877050"/>
              <a:gd name="connsiteX3" fmla="*/ 4630412 w 12183952"/>
              <a:gd name="connsiteY3" fmla="*/ 6877050 h 6877050"/>
              <a:gd name="connsiteX4" fmla="*/ 6704409 w 12183952"/>
              <a:gd name="connsiteY4" fmla="*/ 3501199 h 6877050"/>
              <a:gd name="connsiteX5" fmla="*/ 2901203 w 12183952"/>
              <a:gd name="connsiteY5" fmla="*/ 1509 h 6877050"/>
              <a:gd name="connsiteX6" fmla="*/ 2849970 w 12183952"/>
              <a:gd name="connsiteY6" fmla="*/ 0 h 6877050"/>
              <a:gd name="connsiteX7" fmla="*/ 304 w 12183952"/>
              <a:gd name="connsiteY7" fmla="*/ 26131 h 6877050"/>
              <a:gd name="connsiteX8" fmla="*/ 2509584 w 12183952"/>
              <a:gd name="connsiteY8" fmla="*/ 0 h 6877050"/>
              <a:gd name="connsiteX9" fmla="*/ 1629948 w 12183952"/>
              <a:gd name="connsiteY9" fmla="*/ 32652 h 6877050"/>
              <a:gd name="connsiteX10" fmla="*/ 2362 w 12183952"/>
              <a:gd name="connsiteY10" fmla="*/ 692151 h 6877050"/>
              <a:gd name="connsiteX11" fmla="*/ 304 w 12183952"/>
              <a:gd name="connsiteY11" fmla="*/ 26131 h 6877050"/>
              <a:gd name="connsiteX0" fmla="*/ 2849970 w 12183952"/>
              <a:gd name="connsiteY0" fmla="*/ 0 h 6877050"/>
              <a:gd name="connsiteX1" fmla="*/ 12183952 w 12183952"/>
              <a:gd name="connsiteY1" fmla="*/ 36094 h 6877050"/>
              <a:gd name="connsiteX2" fmla="*/ 12183952 w 12183952"/>
              <a:gd name="connsiteY2" fmla="*/ 6877050 h 6877050"/>
              <a:gd name="connsiteX3" fmla="*/ 4630412 w 12183952"/>
              <a:gd name="connsiteY3" fmla="*/ 6877050 h 6877050"/>
              <a:gd name="connsiteX4" fmla="*/ 6704409 w 12183952"/>
              <a:gd name="connsiteY4" fmla="*/ 3501199 h 6877050"/>
              <a:gd name="connsiteX5" fmla="*/ 2901203 w 12183952"/>
              <a:gd name="connsiteY5" fmla="*/ 1509 h 6877050"/>
              <a:gd name="connsiteX6" fmla="*/ 2849970 w 12183952"/>
              <a:gd name="connsiteY6" fmla="*/ 0 h 6877050"/>
              <a:gd name="connsiteX7" fmla="*/ 304 w 12183952"/>
              <a:gd name="connsiteY7" fmla="*/ 26131 h 6877050"/>
              <a:gd name="connsiteX8" fmla="*/ 2509584 w 12183952"/>
              <a:gd name="connsiteY8" fmla="*/ 0 h 6877050"/>
              <a:gd name="connsiteX9" fmla="*/ 1629948 w 12183952"/>
              <a:gd name="connsiteY9" fmla="*/ 32652 h 6877050"/>
              <a:gd name="connsiteX10" fmla="*/ 2362 w 12183952"/>
              <a:gd name="connsiteY10" fmla="*/ 692151 h 6877050"/>
              <a:gd name="connsiteX11" fmla="*/ 304 w 12183952"/>
              <a:gd name="connsiteY11" fmla="*/ 26131 h 6877050"/>
              <a:gd name="connsiteX0" fmla="*/ 2849970 w 12183952"/>
              <a:gd name="connsiteY0" fmla="*/ 0 h 6877050"/>
              <a:gd name="connsiteX1" fmla="*/ 12183952 w 12183952"/>
              <a:gd name="connsiteY1" fmla="*/ 36094 h 6877050"/>
              <a:gd name="connsiteX2" fmla="*/ 12183952 w 12183952"/>
              <a:gd name="connsiteY2" fmla="*/ 6877050 h 6877050"/>
              <a:gd name="connsiteX3" fmla="*/ 4630412 w 12183952"/>
              <a:gd name="connsiteY3" fmla="*/ 6877050 h 6877050"/>
              <a:gd name="connsiteX4" fmla="*/ 6704409 w 12183952"/>
              <a:gd name="connsiteY4" fmla="*/ 3501199 h 6877050"/>
              <a:gd name="connsiteX5" fmla="*/ 2901203 w 12183952"/>
              <a:gd name="connsiteY5" fmla="*/ 1509 h 6877050"/>
              <a:gd name="connsiteX6" fmla="*/ 2849970 w 12183952"/>
              <a:gd name="connsiteY6" fmla="*/ 0 h 6877050"/>
              <a:gd name="connsiteX7" fmla="*/ 304 w 12183952"/>
              <a:gd name="connsiteY7" fmla="*/ 26131 h 6877050"/>
              <a:gd name="connsiteX8" fmla="*/ 2509584 w 12183952"/>
              <a:gd name="connsiteY8" fmla="*/ 0 h 6877050"/>
              <a:gd name="connsiteX9" fmla="*/ 1629948 w 12183952"/>
              <a:gd name="connsiteY9" fmla="*/ 32652 h 6877050"/>
              <a:gd name="connsiteX10" fmla="*/ 2362 w 12183952"/>
              <a:gd name="connsiteY10" fmla="*/ 692151 h 6877050"/>
              <a:gd name="connsiteX11" fmla="*/ 304 w 12183952"/>
              <a:gd name="connsiteY11" fmla="*/ 26131 h 6877050"/>
              <a:gd name="connsiteX0" fmla="*/ 2849787 w 12183769"/>
              <a:gd name="connsiteY0" fmla="*/ 0 h 6877050"/>
              <a:gd name="connsiteX1" fmla="*/ 12183769 w 12183769"/>
              <a:gd name="connsiteY1" fmla="*/ 36094 h 6877050"/>
              <a:gd name="connsiteX2" fmla="*/ 12183769 w 12183769"/>
              <a:gd name="connsiteY2" fmla="*/ 6877050 h 6877050"/>
              <a:gd name="connsiteX3" fmla="*/ 4630229 w 12183769"/>
              <a:gd name="connsiteY3" fmla="*/ 6877050 h 6877050"/>
              <a:gd name="connsiteX4" fmla="*/ 6704226 w 12183769"/>
              <a:gd name="connsiteY4" fmla="*/ 3501199 h 6877050"/>
              <a:gd name="connsiteX5" fmla="*/ 2901020 w 12183769"/>
              <a:gd name="connsiteY5" fmla="*/ 1509 h 6877050"/>
              <a:gd name="connsiteX6" fmla="*/ 2849787 w 12183769"/>
              <a:gd name="connsiteY6" fmla="*/ 0 h 6877050"/>
              <a:gd name="connsiteX7" fmla="*/ 121 w 12183769"/>
              <a:gd name="connsiteY7" fmla="*/ 26131 h 6877050"/>
              <a:gd name="connsiteX8" fmla="*/ 2509401 w 12183769"/>
              <a:gd name="connsiteY8" fmla="*/ 0 h 6877050"/>
              <a:gd name="connsiteX9" fmla="*/ 1629765 w 12183769"/>
              <a:gd name="connsiteY9" fmla="*/ 32652 h 6877050"/>
              <a:gd name="connsiteX10" fmla="*/ 11606 w 12183769"/>
              <a:gd name="connsiteY10" fmla="*/ 689008 h 6877050"/>
              <a:gd name="connsiteX11" fmla="*/ 121 w 12183769"/>
              <a:gd name="connsiteY11" fmla="*/ 26131 h 6877050"/>
              <a:gd name="connsiteX0" fmla="*/ 2849787 w 12183769"/>
              <a:gd name="connsiteY0" fmla="*/ 0 h 6877050"/>
              <a:gd name="connsiteX1" fmla="*/ 12183769 w 12183769"/>
              <a:gd name="connsiteY1" fmla="*/ 36094 h 6877050"/>
              <a:gd name="connsiteX2" fmla="*/ 12183769 w 12183769"/>
              <a:gd name="connsiteY2" fmla="*/ 6877050 h 6877050"/>
              <a:gd name="connsiteX3" fmla="*/ 4630229 w 12183769"/>
              <a:gd name="connsiteY3" fmla="*/ 6877050 h 6877050"/>
              <a:gd name="connsiteX4" fmla="*/ 6704226 w 12183769"/>
              <a:gd name="connsiteY4" fmla="*/ 3501199 h 6877050"/>
              <a:gd name="connsiteX5" fmla="*/ 2901020 w 12183769"/>
              <a:gd name="connsiteY5" fmla="*/ 1509 h 6877050"/>
              <a:gd name="connsiteX6" fmla="*/ 2849787 w 12183769"/>
              <a:gd name="connsiteY6" fmla="*/ 0 h 6877050"/>
              <a:gd name="connsiteX7" fmla="*/ 121 w 12183769"/>
              <a:gd name="connsiteY7" fmla="*/ 26131 h 6877050"/>
              <a:gd name="connsiteX8" fmla="*/ 2509401 w 12183769"/>
              <a:gd name="connsiteY8" fmla="*/ 0 h 6877050"/>
              <a:gd name="connsiteX9" fmla="*/ 1629765 w 12183769"/>
              <a:gd name="connsiteY9" fmla="*/ 32652 h 6877050"/>
              <a:gd name="connsiteX10" fmla="*/ 11606 w 12183769"/>
              <a:gd name="connsiteY10" fmla="*/ 689008 h 6877050"/>
              <a:gd name="connsiteX11" fmla="*/ 121 w 12183769"/>
              <a:gd name="connsiteY11" fmla="*/ 26131 h 6877050"/>
              <a:gd name="connsiteX0" fmla="*/ 2849787 w 12183769"/>
              <a:gd name="connsiteY0" fmla="*/ 0 h 6877050"/>
              <a:gd name="connsiteX1" fmla="*/ 12183769 w 12183769"/>
              <a:gd name="connsiteY1" fmla="*/ 36094 h 6877050"/>
              <a:gd name="connsiteX2" fmla="*/ 12183769 w 12183769"/>
              <a:gd name="connsiteY2" fmla="*/ 6877050 h 6877050"/>
              <a:gd name="connsiteX3" fmla="*/ 4630229 w 12183769"/>
              <a:gd name="connsiteY3" fmla="*/ 6877050 h 6877050"/>
              <a:gd name="connsiteX4" fmla="*/ 6704226 w 12183769"/>
              <a:gd name="connsiteY4" fmla="*/ 3501199 h 6877050"/>
              <a:gd name="connsiteX5" fmla="*/ 2901020 w 12183769"/>
              <a:gd name="connsiteY5" fmla="*/ 1509 h 6877050"/>
              <a:gd name="connsiteX6" fmla="*/ 2849787 w 12183769"/>
              <a:gd name="connsiteY6" fmla="*/ 0 h 6877050"/>
              <a:gd name="connsiteX7" fmla="*/ 121 w 12183769"/>
              <a:gd name="connsiteY7" fmla="*/ 26131 h 6877050"/>
              <a:gd name="connsiteX8" fmla="*/ 2509401 w 12183769"/>
              <a:gd name="connsiteY8" fmla="*/ 0 h 6877050"/>
              <a:gd name="connsiteX9" fmla="*/ 1629765 w 12183769"/>
              <a:gd name="connsiteY9" fmla="*/ 32652 h 6877050"/>
              <a:gd name="connsiteX10" fmla="*/ 11606 w 12183769"/>
              <a:gd name="connsiteY10" fmla="*/ 689008 h 6877050"/>
              <a:gd name="connsiteX11" fmla="*/ 121 w 12183769"/>
              <a:gd name="connsiteY11" fmla="*/ 26131 h 6877050"/>
              <a:gd name="connsiteX0" fmla="*/ 2849787 w 12183769"/>
              <a:gd name="connsiteY0" fmla="*/ 0 h 6877050"/>
              <a:gd name="connsiteX1" fmla="*/ 12183769 w 12183769"/>
              <a:gd name="connsiteY1" fmla="*/ 36094 h 6877050"/>
              <a:gd name="connsiteX2" fmla="*/ 12183769 w 12183769"/>
              <a:gd name="connsiteY2" fmla="*/ 6877050 h 6877050"/>
              <a:gd name="connsiteX3" fmla="*/ 4630229 w 12183769"/>
              <a:gd name="connsiteY3" fmla="*/ 6877050 h 6877050"/>
              <a:gd name="connsiteX4" fmla="*/ 6704226 w 12183769"/>
              <a:gd name="connsiteY4" fmla="*/ 3501199 h 6877050"/>
              <a:gd name="connsiteX5" fmla="*/ 2901020 w 12183769"/>
              <a:gd name="connsiteY5" fmla="*/ 1509 h 6877050"/>
              <a:gd name="connsiteX6" fmla="*/ 2849787 w 12183769"/>
              <a:gd name="connsiteY6" fmla="*/ 0 h 6877050"/>
              <a:gd name="connsiteX7" fmla="*/ 121 w 12183769"/>
              <a:gd name="connsiteY7" fmla="*/ 26131 h 6877050"/>
              <a:gd name="connsiteX8" fmla="*/ 1774111 w 12183769"/>
              <a:gd name="connsiteY8" fmla="*/ 28280 h 6877050"/>
              <a:gd name="connsiteX9" fmla="*/ 1629765 w 12183769"/>
              <a:gd name="connsiteY9" fmla="*/ 32652 h 6877050"/>
              <a:gd name="connsiteX10" fmla="*/ 11606 w 12183769"/>
              <a:gd name="connsiteY10" fmla="*/ 689008 h 6877050"/>
              <a:gd name="connsiteX11" fmla="*/ 121 w 12183769"/>
              <a:gd name="connsiteY11" fmla="*/ 26131 h 6877050"/>
              <a:gd name="connsiteX0" fmla="*/ 2849787 w 12183769"/>
              <a:gd name="connsiteY0" fmla="*/ 0 h 6877050"/>
              <a:gd name="connsiteX1" fmla="*/ 12183769 w 12183769"/>
              <a:gd name="connsiteY1" fmla="*/ 36094 h 6877050"/>
              <a:gd name="connsiteX2" fmla="*/ 12183769 w 12183769"/>
              <a:gd name="connsiteY2" fmla="*/ 6877050 h 6877050"/>
              <a:gd name="connsiteX3" fmla="*/ 4630229 w 12183769"/>
              <a:gd name="connsiteY3" fmla="*/ 6877050 h 6877050"/>
              <a:gd name="connsiteX4" fmla="*/ 6704226 w 12183769"/>
              <a:gd name="connsiteY4" fmla="*/ 3501199 h 6877050"/>
              <a:gd name="connsiteX5" fmla="*/ 3111552 w 12183769"/>
              <a:gd name="connsiteY5" fmla="*/ 39216 h 6877050"/>
              <a:gd name="connsiteX6" fmla="*/ 2849787 w 12183769"/>
              <a:gd name="connsiteY6" fmla="*/ 0 h 6877050"/>
              <a:gd name="connsiteX7" fmla="*/ 121 w 12183769"/>
              <a:gd name="connsiteY7" fmla="*/ 26131 h 6877050"/>
              <a:gd name="connsiteX8" fmla="*/ 1774111 w 12183769"/>
              <a:gd name="connsiteY8" fmla="*/ 28280 h 6877050"/>
              <a:gd name="connsiteX9" fmla="*/ 1629765 w 12183769"/>
              <a:gd name="connsiteY9" fmla="*/ 32652 h 6877050"/>
              <a:gd name="connsiteX10" fmla="*/ 11606 w 12183769"/>
              <a:gd name="connsiteY10" fmla="*/ 689008 h 6877050"/>
              <a:gd name="connsiteX11" fmla="*/ 121 w 12183769"/>
              <a:gd name="connsiteY11" fmla="*/ 26131 h 6877050"/>
              <a:gd name="connsiteX0" fmla="*/ 3459387 w 12183769"/>
              <a:gd name="connsiteY0" fmla="*/ 0 h 6855055"/>
              <a:gd name="connsiteX1" fmla="*/ 12183769 w 12183769"/>
              <a:gd name="connsiteY1" fmla="*/ 14099 h 6855055"/>
              <a:gd name="connsiteX2" fmla="*/ 12183769 w 12183769"/>
              <a:gd name="connsiteY2" fmla="*/ 6855055 h 6855055"/>
              <a:gd name="connsiteX3" fmla="*/ 4630229 w 12183769"/>
              <a:gd name="connsiteY3" fmla="*/ 6855055 h 6855055"/>
              <a:gd name="connsiteX4" fmla="*/ 6704226 w 12183769"/>
              <a:gd name="connsiteY4" fmla="*/ 3479204 h 6855055"/>
              <a:gd name="connsiteX5" fmla="*/ 3111552 w 12183769"/>
              <a:gd name="connsiteY5" fmla="*/ 17221 h 6855055"/>
              <a:gd name="connsiteX6" fmla="*/ 3459387 w 12183769"/>
              <a:gd name="connsiteY6" fmla="*/ 0 h 6855055"/>
              <a:gd name="connsiteX7" fmla="*/ 121 w 12183769"/>
              <a:gd name="connsiteY7" fmla="*/ 4136 h 6855055"/>
              <a:gd name="connsiteX8" fmla="*/ 1774111 w 12183769"/>
              <a:gd name="connsiteY8" fmla="*/ 6285 h 6855055"/>
              <a:gd name="connsiteX9" fmla="*/ 1629765 w 12183769"/>
              <a:gd name="connsiteY9" fmla="*/ 10657 h 6855055"/>
              <a:gd name="connsiteX10" fmla="*/ 11606 w 12183769"/>
              <a:gd name="connsiteY10" fmla="*/ 667013 h 6855055"/>
              <a:gd name="connsiteX11" fmla="*/ 121 w 12183769"/>
              <a:gd name="connsiteY11" fmla="*/ 4136 h 6855055"/>
              <a:gd name="connsiteX0" fmla="*/ 3459387 w 12183769"/>
              <a:gd name="connsiteY0" fmla="*/ 0 h 6855055"/>
              <a:gd name="connsiteX1" fmla="*/ 12183769 w 12183769"/>
              <a:gd name="connsiteY1" fmla="*/ 14099 h 6855055"/>
              <a:gd name="connsiteX2" fmla="*/ 12183769 w 12183769"/>
              <a:gd name="connsiteY2" fmla="*/ 6855055 h 6855055"/>
              <a:gd name="connsiteX3" fmla="*/ 4630229 w 12183769"/>
              <a:gd name="connsiteY3" fmla="*/ 6855055 h 6855055"/>
              <a:gd name="connsiteX4" fmla="*/ 6704226 w 12183769"/>
              <a:gd name="connsiteY4" fmla="*/ 3479204 h 6855055"/>
              <a:gd name="connsiteX5" fmla="*/ 3394356 w 12183769"/>
              <a:gd name="connsiteY5" fmla="*/ 14079 h 6855055"/>
              <a:gd name="connsiteX6" fmla="*/ 3459387 w 12183769"/>
              <a:gd name="connsiteY6" fmla="*/ 0 h 6855055"/>
              <a:gd name="connsiteX7" fmla="*/ 121 w 12183769"/>
              <a:gd name="connsiteY7" fmla="*/ 4136 h 6855055"/>
              <a:gd name="connsiteX8" fmla="*/ 1774111 w 12183769"/>
              <a:gd name="connsiteY8" fmla="*/ 6285 h 6855055"/>
              <a:gd name="connsiteX9" fmla="*/ 1629765 w 12183769"/>
              <a:gd name="connsiteY9" fmla="*/ 10657 h 6855055"/>
              <a:gd name="connsiteX10" fmla="*/ 11606 w 12183769"/>
              <a:gd name="connsiteY10" fmla="*/ 667013 h 6855055"/>
              <a:gd name="connsiteX11" fmla="*/ 121 w 12183769"/>
              <a:gd name="connsiteY11" fmla="*/ 4136 h 6855055"/>
              <a:gd name="connsiteX0" fmla="*/ 3459387 w 12183769"/>
              <a:gd name="connsiteY0" fmla="*/ 0 h 6855055"/>
              <a:gd name="connsiteX1" fmla="*/ 12183769 w 12183769"/>
              <a:gd name="connsiteY1" fmla="*/ 14099 h 6855055"/>
              <a:gd name="connsiteX2" fmla="*/ 12183769 w 12183769"/>
              <a:gd name="connsiteY2" fmla="*/ 6855055 h 6855055"/>
              <a:gd name="connsiteX3" fmla="*/ 4630229 w 12183769"/>
              <a:gd name="connsiteY3" fmla="*/ 6855055 h 6855055"/>
              <a:gd name="connsiteX4" fmla="*/ 6704226 w 12183769"/>
              <a:gd name="connsiteY4" fmla="*/ 3479204 h 6855055"/>
              <a:gd name="connsiteX5" fmla="*/ 3394356 w 12183769"/>
              <a:gd name="connsiteY5" fmla="*/ 14079 h 6855055"/>
              <a:gd name="connsiteX6" fmla="*/ 3459387 w 12183769"/>
              <a:gd name="connsiteY6" fmla="*/ 0 h 6855055"/>
              <a:gd name="connsiteX7" fmla="*/ 121 w 12183769"/>
              <a:gd name="connsiteY7" fmla="*/ 4136 h 6855055"/>
              <a:gd name="connsiteX8" fmla="*/ 1774111 w 12183769"/>
              <a:gd name="connsiteY8" fmla="*/ 6285 h 6855055"/>
              <a:gd name="connsiteX9" fmla="*/ 1629765 w 12183769"/>
              <a:gd name="connsiteY9" fmla="*/ 10657 h 6855055"/>
              <a:gd name="connsiteX10" fmla="*/ 11606 w 12183769"/>
              <a:gd name="connsiteY10" fmla="*/ 667013 h 6855055"/>
              <a:gd name="connsiteX11" fmla="*/ 121 w 12183769"/>
              <a:gd name="connsiteY11" fmla="*/ 4136 h 6855055"/>
              <a:gd name="connsiteX0" fmla="*/ 3459387 w 12183769"/>
              <a:gd name="connsiteY0" fmla="*/ 0 h 6855055"/>
              <a:gd name="connsiteX1" fmla="*/ 12180627 w 12183769"/>
              <a:gd name="connsiteY1" fmla="*/ 4672 h 6855055"/>
              <a:gd name="connsiteX2" fmla="*/ 12183769 w 12183769"/>
              <a:gd name="connsiteY2" fmla="*/ 6855055 h 6855055"/>
              <a:gd name="connsiteX3" fmla="*/ 4630229 w 12183769"/>
              <a:gd name="connsiteY3" fmla="*/ 6855055 h 6855055"/>
              <a:gd name="connsiteX4" fmla="*/ 6704226 w 12183769"/>
              <a:gd name="connsiteY4" fmla="*/ 3479204 h 6855055"/>
              <a:gd name="connsiteX5" fmla="*/ 3394356 w 12183769"/>
              <a:gd name="connsiteY5" fmla="*/ 14079 h 6855055"/>
              <a:gd name="connsiteX6" fmla="*/ 3459387 w 12183769"/>
              <a:gd name="connsiteY6" fmla="*/ 0 h 6855055"/>
              <a:gd name="connsiteX7" fmla="*/ 121 w 12183769"/>
              <a:gd name="connsiteY7" fmla="*/ 4136 h 6855055"/>
              <a:gd name="connsiteX8" fmla="*/ 1774111 w 12183769"/>
              <a:gd name="connsiteY8" fmla="*/ 6285 h 6855055"/>
              <a:gd name="connsiteX9" fmla="*/ 1629765 w 12183769"/>
              <a:gd name="connsiteY9" fmla="*/ 10657 h 6855055"/>
              <a:gd name="connsiteX10" fmla="*/ 11606 w 12183769"/>
              <a:gd name="connsiteY10" fmla="*/ 667013 h 6855055"/>
              <a:gd name="connsiteX11" fmla="*/ 121 w 12183769"/>
              <a:gd name="connsiteY11" fmla="*/ 4136 h 6855055"/>
              <a:gd name="connsiteX0" fmla="*/ 3459387 w 12180766"/>
              <a:gd name="connsiteY0" fmla="*/ 0 h 6855055"/>
              <a:gd name="connsiteX1" fmla="*/ 12180627 w 12180766"/>
              <a:gd name="connsiteY1" fmla="*/ 4672 h 6855055"/>
              <a:gd name="connsiteX2" fmla="*/ 12177484 w 12180766"/>
              <a:gd name="connsiteY2" fmla="*/ 6851913 h 6855055"/>
              <a:gd name="connsiteX3" fmla="*/ 4630229 w 12180766"/>
              <a:gd name="connsiteY3" fmla="*/ 6855055 h 6855055"/>
              <a:gd name="connsiteX4" fmla="*/ 6704226 w 12180766"/>
              <a:gd name="connsiteY4" fmla="*/ 3479204 h 6855055"/>
              <a:gd name="connsiteX5" fmla="*/ 3394356 w 12180766"/>
              <a:gd name="connsiteY5" fmla="*/ 14079 h 6855055"/>
              <a:gd name="connsiteX6" fmla="*/ 3459387 w 12180766"/>
              <a:gd name="connsiteY6" fmla="*/ 0 h 6855055"/>
              <a:gd name="connsiteX7" fmla="*/ 121 w 12180766"/>
              <a:gd name="connsiteY7" fmla="*/ 4136 h 6855055"/>
              <a:gd name="connsiteX8" fmla="*/ 1774111 w 12180766"/>
              <a:gd name="connsiteY8" fmla="*/ 6285 h 6855055"/>
              <a:gd name="connsiteX9" fmla="*/ 1629765 w 12180766"/>
              <a:gd name="connsiteY9" fmla="*/ 10657 h 6855055"/>
              <a:gd name="connsiteX10" fmla="*/ 11606 w 12180766"/>
              <a:gd name="connsiteY10" fmla="*/ 667013 h 6855055"/>
              <a:gd name="connsiteX11" fmla="*/ 121 w 12180766"/>
              <a:gd name="connsiteY11" fmla="*/ 4136 h 6855055"/>
              <a:gd name="connsiteX0" fmla="*/ 3459387 w 12180766"/>
              <a:gd name="connsiteY0" fmla="*/ 0 h 6851913"/>
              <a:gd name="connsiteX1" fmla="*/ 12180627 w 12180766"/>
              <a:gd name="connsiteY1" fmla="*/ 4672 h 6851913"/>
              <a:gd name="connsiteX2" fmla="*/ 12177484 w 12180766"/>
              <a:gd name="connsiteY2" fmla="*/ 6851913 h 6851913"/>
              <a:gd name="connsiteX3" fmla="*/ 4677363 w 12180766"/>
              <a:gd name="connsiteY3" fmla="*/ 6851913 h 6851913"/>
              <a:gd name="connsiteX4" fmla="*/ 6704226 w 12180766"/>
              <a:gd name="connsiteY4" fmla="*/ 3479204 h 6851913"/>
              <a:gd name="connsiteX5" fmla="*/ 3394356 w 12180766"/>
              <a:gd name="connsiteY5" fmla="*/ 14079 h 6851913"/>
              <a:gd name="connsiteX6" fmla="*/ 3459387 w 12180766"/>
              <a:gd name="connsiteY6" fmla="*/ 0 h 6851913"/>
              <a:gd name="connsiteX7" fmla="*/ 121 w 12180766"/>
              <a:gd name="connsiteY7" fmla="*/ 4136 h 6851913"/>
              <a:gd name="connsiteX8" fmla="*/ 1774111 w 12180766"/>
              <a:gd name="connsiteY8" fmla="*/ 6285 h 6851913"/>
              <a:gd name="connsiteX9" fmla="*/ 1629765 w 12180766"/>
              <a:gd name="connsiteY9" fmla="*/ 10657 h 6851913"/>
              <a:gd name="connsiteX10" fmla="*/ 11606 w 12180766"/>
              <a:gd name="connsiteY10" fmla="*/ 667013 h 6851913"/>
              <a:gd name="connsiteX11" fmla="*/ 121 w 12180766"/>
              <a:gd name="connsiteY11" fmla="*/ 4136 h 6851913"/>
              <a:gd name="connsiteX0" fmla="*/ 3459387 w 12180766"/>
              <a:gd name="connsiteY0" fmla="*/ 0 h 6851913"/>
              <a:gd name="connsiteX1" fmla="*/ 12180627 w 12180766"/>
              <a:gd name="connsiteY1" fmla="*/ 4672 h 6851913"/>
              <a:gd name="connsiteX2" fmla="*/ 12177484 w 12180766"/>
              <a:gd name="connsiteY2" fmla="*/ 6851913 h 6851913"/>
              <a:gd name="connsiteX3" fmla="*/ 4677363 w 12180766"/>
              <a:gd name="connsiteY3" fmla="*/ 6851913 h 6851913"/>
              <a:gd name="connsiteX4" fmla="*/ 6704226 w 12180766"/>
              <a:gd name="connsiteY4" fmla="*/ 3479204 h 6851913"/>
              <a:gd name="connsiteX5" fmla="*/ 3394356 w 12180766"/>
              <a:gd name="connsiteY5" fmla="*/ 14079 h 6851913"/>
              <a:gd name="connsiteX6" fmla="*/ 3459387 w 12180766"/>
              <a:gd name="connsiteY6" fmla="*/ 0 h 6851913"/>
              <a:gd name="connsiteX7" fmla="*/ 121 w 12180766"/>
              <a:gd name="connsiteY7" fmla="*/ 4136 h 6851913"/>
              <a:gd name="connsiteX8" fmla="*/ 1774111 w 12180766"/>
              <a:gd name="connsiteY8" fmla="*/ 6285 h 6851913"/>
              <a:gd name="connsiteX9" fmla="*/ 1629765 w 12180766"/>
              <a:gd name="connsiteY9" fmla="*/ 10657 h 6851913"/>
              <a:gd name="connsiteX10" fmla="*/ 11606 w 12180766"/>
              <a:gd name="connsiteY10" fmla="*/ 667013 h 6851913"/>
              <a:gd name="connsiteX11" fmla="*/ 121 w 12180766"/>
              <a:gd name="connsiteY11" fmla="*/ 4136 h 6851913"/>
              <a:gd name="connsiteX0" fmla="*/ 3459387 w 12180766"/>
              <a:gd name="connsiteY0" fmla="*/ 0 h 6851913"/>
              <a:gd name="connsiteX1" fmla="*/ 12180627 w 12180766"/>
              <a:gd name="connsiteY1" fmla="*/ 4672 h 6851913"/>
              <a:gd name="connsiteX2" fmla="*/ 12177484 w 12180766"/>
              <a:gd name="connsiteY2" fmla="*/ 6851913 h 6851913"/>
              <a:gd name="connsiteX3" fmla="*/ 4677363 w 12180766"/>
              <a:gd name="connsiteY3" fmla="*/ 6851913 h 6851913"/>
              <a:gd name="connsiteX4" fmla="*/ 6704226 w 12180766"/>
              <a:gd name="connsiteY4" fmla="*/ 3479204 h 6851913"/>
              <a:gd name="connsiteX5" fmla="*/ 3394356 w 12180766"/>
              <a:gd name="connsiteY5" fmla="*/ 14079 h 6851913"/>
              <a:gd name="connsiteX6" fmla="*/ 3459387 w 12180766"/>
              <a:gd name="connsiteY6" fmla="*/ 0 h 6851913"/>
              <a:gd name="connsiteX7" fmla="*/ 121 w 12180766"/>
              <a:gd name="connsiteY7" fmla="*/ 4136 h 6851913"/>
              <a:gd name="connsiteX8" fmla="*/ 1774111 w 12180766"/>
              <a:gd name="connsiteY8" fmla="*/ 6285 h 6851913"/>
              <a:gd name="connsiteX9" fmla="*/ 1629765 w 12180766"/>
              <a:gd name="connsiteY9" fmla="*/ 10657 h 6851913"/>
              <a:gd name="connsiteX10" fmla="*/ 11606 w 12180766"/>
              <a:gd name="connsiteY10" fmla="*/ 667013 h 6851913"/>
              <a:gd name="connsiteX11" fmla="*/ 121 w 12180766"/>
              <a:gd name="connsiteY11" fmla="*/ 4136 h 6851913"/>
              <a:gd name="connsiteX0" fmla="*/ 3388575 w 12180766"/>
              <a:gd name="connsiteY0" fmla="*/ 2022 h 6847777"/>
              <a:gd name="connsiteX1" fmla="*/ 12180627 w 12180766"/>
              <a:gd name="connsiteY1" fmla="*/ 536 h 6847777"/>
              <a:gd name="connsiteX2" fmla="*/ 12177484 w 12180766"/>
              <a:gd name="connsiteY2" fmla="*/ 6847777 h 6847777"/>
              <a:gd name="connsiteX3" fmla="*/ 4677363 w 12180766"/>
              <a:gd name="connsiteY3" fmla="*/ 6847777 h 6847777"/>
              <a:gd name="connsiteX4" fmla="*/ 6704226 w 12180766"/>
              <a:gd name="connsiteY4" fmla="*/ 3475068 h 6847777"/>
              <a:gd name="connsiteX5" fmla="*/ 3394356 w 12180766"/>
              <a:gd name="connsiteY5" fmla="*/ 9943 h 6847777"/>
              <a:gd name="connsiteX6" fmla="*/ 3388575 w 12180766"/>
              <a:gd name="connsiteY6" fmla="*/ 2022 h 6847777"/>
              <a:gd name="connsiteX7" fmla="*/ 121 w 12180766"/>
              <a:gd name="connsiteY7" fmla="*/ 0 h 6847777"/>
              <a:gd name="connsiteX8" fmla="*/ 1774111 w 12180766"/>
              <a:gd name="connsiteY8" fmla="*/ 2149 h 6847777"/>
              <a:gd name="connsiteX9" fmla="*/ 1629765 w 12180766"/>
              <a:gd name="connsiteY9" fmla="*/ 6521 h 6847777"/>
              <a:gd name="connsiteX10" fmla="*/ 11606 w 12180766"/>
              <a:gd name="connsiteY10" fmla="*/ 662877 h 6847777"/>
              <a:gd name="connsiteX11" fmla="*/ 121 w 12180766"/>
              <a:gd name="connsiteY11" fmla="*/ 0 h 6847777"/>
              <a:gd name="connsiteX0" fmla="*/ 3388575 w 12180766"/>
              <a:gd name="connsiteY0" fmla="*/ 2952 h 6848707"/>
              <a:gd name="connsiteX1" fmla="*/ 12180627 w 12180766"/>
              <a:gd name="connsiteY1" fmla="*/ 1466 h 6848707"/>
              <a:gd name="connsiteX2" fmla="*/ 12177484 w 12180766"/>
              <a:gd name="connsiteY2" fmla="*/ 6848707 h 6848707"/>
              <a:gd name="connsiteX3" fmla="*/ 4677363 w 12180766"/>
              <a:gd name="connsiteY3" fmla="*/ 6848707 h 6848707"/>
              <a:gd name="connsiteX4" fmla="*/ 6704226 w 12180766"/>
              <a:gd name="connsiteY4" fmla="*/ 3475998 h 6848707"/>
              <a:gd name="connsiteX5" fmla="*/ 3394356 w 12180766"/>
              <a:gd name="connsiteY5" fmla="*/ 10873 h 6848707"/>
              <a:gd name="connsiteX6" fmla="*/ 3388575 w 12180766"/>
              <a:gd name="connsiteY6" fmla="*/ 2952 h 6848707"/>
              <a:gd name="connsiteX7" fmla="*/ 121 w 12180766"/>
              <a:gd name="connsiteY7" fmla="*/ 930 h 6848707"/>
              <a:gd name="connsiteX8" fmla="*/ 2620777 w 12180766"/>
              <a:gd name="connsiteY8" fmla="*/ 0 h 6848707"/>
              <a:gd name="connsiteX9" fmla="*/ 1629765 w 12180766"/>
              <a:gd name="connsiteY9" fmla="*/ 7451 h 6848707"/>
              <a:gd name="connsiteX10" fmla="*/ 11606 w 12180766"/>
              <a:gd name="connsiteY10" fmla="*/ 663807 h 6848707"/>
              <a:gd name="connsiteX11" fmla="*/ 121 w 12180766"/>
              <a:gd name="connsiteY11" fmla="*/ 930 h 6848707"/>
              <a:gd name="connsiteX0" fmla="*/ 2612720 w 12180766"/>
              <a:gd name="connsiteY0" fmla="*/ 2952 h 6848707"/>
              <a:gd name="connsiteX1" fmla="*/ 12180627 w 12180766"/>
              <a:gd name="connsiteY1" fmla="*/ 1466 h 6848707"/>
              <a:gd name="connsiteX2" fmla="*/ 12177484 w 12180766"/>
              <a:gd name="connsiteY2" fmla="*/ 6848707 h 6848707"/>
              <a:gd name="connsiteX3" fmla="*/ 4677363 w 12180766"/>
              <a:gd name="connsiteY3" fmla="*/ 6848707 h 6848707"/>
              <a:gd name="connsiteX4" fmla="*/ 6704226 w 12180766"/>
              <a:gd name="connsiteY4" fmla="*/ 3475998 h 6848707"/>
              <a:gd name="connsiteX5" fmla="*/ 3394356 w 12180766"/>
              <a:gd name="connsiteY5" fmla="*/ 10873 h 6848707"/>
              <a:gd name="connsiteX6" fmla="*/ 2612720 w 12180766"/>
              <a:gd name="connsiteY6" fmla="*/ 2952 h 6848707"/>
              <a:gd name="connsiteX7" fmla="*/ 121 w 12180766"/>
              <a:gd name="connsiteY7" fmla="*/ 930 h 6848707"/>
              <a:gd name="connsiteX8" fmla="*/ 2620777 w 12180766"/>
              <a:gd name="connsiteY8" fmla="*/ 0 h 6848707"/>
              <a:gd name="connsiteX9" fmla="*/ 1629765 w 12180766"/>
              <a:gd name="connsiteY9" fmla="*/ 7451 h 6848707"/>
              <a:gd name="connsiteX10" fmla="*/ 11606 w 12180766"/>
              <a:gd name="connsiteY10" fmla="*/ 663807 h 6848707"/>
              <a:gd name="connsiteX11" fmla="*/ 121 w 12180766"/>
              <a:gd name="connsiteY11" fmla="*/ 930 h 6848707"/>
              <a:gd name="connsiteX0" fmla="*/ 2612720 w 12180766"/>
              <a:gd name="connsiteY0" fmla="*/ 2952 h 6848707"/>
              <a:gd name="connsiteX1" fmla="*/ 12180627 w 12180766"/>
              <a:gd name="connsiteY1" fmla="*/ 1466 h 6848707"/>
              <a:gd name="connsiteX2" fmla="*/ 12177484 w 12180766"/>
              <a:gd name="connsiteY2" fmla="*/ 6848707 h 6848707"/>
              <a:gd name="connsiteX3" fmla="*/ 4677363 w 12180766"/>
              <a:gd name="connsiteY3" fmla="*/ 6848707 h 6848707"/>
              <a:gd name="connsiteX4" fmla="*/ 6297826 w 12180766"/>
              <a:gd name="connsiteY4" fmla="*/ 3502503 h 6848707"/>
              <a:gd name="connsiteX5" fmla="*/ 3394356 w 12180766"/>
              <a:gd name="connsiteY5" fmla="*/ 10873 h 6848707"/>
              <a:gd name="connsiteX6" fmla="*/ 2612720 w 12180766"/>
              <a:gd name="connsiteY6" fmla="*/ 2952 h 6848707"/>
              <a:gd name="connsiteX7" fmla="*/ 121 w 12180766"/>
              <a:gd name="connsiteY7" fmla="*/ 930 h 6848707"/>
              <a:gd name="connsiteX8" fmla="*/ 2620777 w 12180766"/>
              <a:gd name="connsiteY8" fmla="*/ 0 h 6848707"/>
              <a:gd name="connsiteX9" fmla="*/ 1629765 w 12180766"/>
              <a:gd name="connsiteY9" fmla="*/ 7451 h 6848707"/>
              <a:gd name="connsiteX10" fmla="*/ 11606 w 12180766"/>
              <a:gd name="connsiteY10" fmla="*/ 663807 h 6848707"/>
              <a:gd name="connsiteX11" fmla="*/ 121 w 12180766"/>
              <a:gd name="connsiteY11" fmla="*/ 930 h 6848707"/>
              <a:gd name="connsiteX0" fmla="*/ 2612720 w 12180766"/>
              <a:gd name="connsiteY0" fmla="*/ 2952 h 6848707"/>
              <a:gd name="connsiteX1" fmla="*/ 12180627 w 12180766"/>
              <a:gd name="connsiteY1" fmla="*/ 1466 h 6848707"/>
              <a:gd name="connsiteX2" fmla="*/ 12177484 w 12180766"/>
              <a:gd name="connsiteY2" fmla="*/ 6848707 h 6848707"/>
              <a:gd name="connsiteX3" fmla="*/ 3988250 w 12180766"/>
              <a:gd name="connsiteY3" fmla="*/ 6848707 h 6848707"/>
              <a:gd name="connsiteX4" fmla="*/ 6297826 w 12180766"/>
              <a:gd name="connsiteY4" fmla="*/ 3502503 h 6848707"/>
              <a:gd name="connsiteX5" fmla="*/ 3394356 w 12180766"/>
              <a:gd name="connsiteY5" fmla="*/ 10873 h 6848707"/>
              <a:gd name="connsiteX6" fmla="*/ 2612720 w 12180766"/>
              <a:gd name="connsiteY6" fmla="*/ 2952 h 6848707"/>
              <a:gd name="connsiteX7" fmla="*/ 121 w 12180766"/>
              <a:gd name="connsiteY7" fmla="*/ 930 h 6848707"/>
              <a:gd name="connsiteX8" fmla="*/ 2620777 w 12180766"/>
              <a:gd name="connsiteY8" fmla="*/ 0 h 6848707"/>
              <a:gd name="connsiteX9" fmla="*/ 1629765 w 12180766"/>
              <a:gd name="connsiteY9" fmla="*/ 7451 h 6848707"/>
              <a:gd name="connsiteX10" fmla="*/ 11606 w 12180766"/>
              <a:gd name="connsiteY10" fmla="*/ 663807 h 6848707"/>
              <a:gd name="connsiteX11" fmla="*/ 121 w 12180766"/>
              <a:gd name="connsiteY11" fmla="*/ 930 h 6848707"/>
              <a:gd name="connsiteX0" fmla="*/ 2612720 w 12180766"/>
              <a:gd name="connsiteY0" fmla="*/ 47126 h 6892881"/>
              <a:gd name="connsiteX1" fmla="*/ 12180627 w 12180766"/>
              <a:gd name="connsiteY1" fmla="*/ 45640 h 6892881"/>
              <a:gd name="connsiteX2" fmla="*/ 12177484 w 12180766"/>
              <a:gd name="connsiteY2" fmla="*/ 6892881 h 6892881"/>
              <a:gd name="connsiteX3" fmla="*/ 3988250 w 12180766"/>
              <a:gd name="connsiteY3" fmla="*/ 6892881 h 6892881"/>
              <a:gd name="connsiteX4" fmla="*/ 6297826 w 12180766"/>
              <a:gd name="connsiteY4" fmla="*/ 3546677 h 6892881"/>
              <a:gd name="connsiteX5" fmla="*/ 3394356 w 12180766"/>
              <a:gd name="connsiteY5" fmla="*/ 55047 h 6892881"/>
              <a:gd name="connsiteX6" fmla="*/ 2612720 w 12180766"/>
              <a:gd name="connsiteY6" fmla="*/ 47126 h 6892881"/>
              <a:gd name="connsiteX7" fmla="*/ 121 w 12180766"/>
              <a:gd name="connsiteY7" fmla="*/ 45104 h 6892881"/>
              <a:gd name="connsiteX8" fmla="*/ 1997925 w 12180766"/>
              <a:gd name="connsiteY8" fmla="*/ 0 h 6892881"/>
              <a:gd name="connsiteX9" fmla="*/ 1629765 w 12180766"/>
              <a:gd name="connsiteY9" fmla="*/ 51625 h 6892881"/>
              <a:gd name="connsiteX10" fmla="*/ 11606 w 12180766"/>
              <a:gd name="connsiteY10" fmla="*/ 707981 h 6892881"/>
              <a:gd name="connsiteX11" fmla="*/ 121 w 12180766"/>
              <a:gd name="connsiteY11" fmla="*/ 45104 h 6892881"/>
              <a:gd name="connsiteX0" fmla="*/ 2612720 w 12180766"/>
              <a:gd name="connsiteY0" fmla="*/ 47126 h 6892881"/>
              <a:gd name="connsiteX1" fmla="*/ 12180627 w 12180766"/>
              <a:gd name="connsiteY1" fmla="*/ 45640 h 6892881"/>
              <a:gd name="connsiteX2" fmla="*/ 12177484 w 12180766"/>
              <a:gd name="connsiteY2" fmla="*/ 6892881 h 6892881"/>
              <a:gd name="connsiteX3" fmla="*/ 3988250 w 12180766"/>
              <a:gd name="connsiteY3" fmla="*/ 6892881 h 6892881"/>
              <a:gd name="connsiteX4" fmla="*/ 6297826 w 12180766"/>
              <a:gd name="connsiteY4" fmla="*/ 3546677 h 6892881"/>
              <a:gd name="connsiteX5" fmla="*/ 2656652 w 12180766"/>
              <a:gd name="connsiteY5" fmla="*/ 134560 h 6892881"/>
              <a:gd name="connsiteX6" fmla="*/ 2612720 w 12180766"/>
              <a:gd name="connsiteY6" fmla="*/ 47126 h 6892881"/>
              <a:gd name="connsiteX7" fmla="*/ 121 w 12180766"/>
              <a:gd name="connsiteY7" fmla="*/ 45104 h 6892881"/>
              <a:gd name="connsiteX8" fmla="*/ 1997925 w 12180766"/>
              <a:gd name="connsiteY8" fmla="*/ 0 h 6892881"/>
              <a:gd name="connsiteX9" fmla="*/ 1629765 w 12180766"/>
              <a:gd name="connsiteY9" fmla="*/ 51625 h 6892881"/>
              <a:gd name="connsiteX10" fmla="*/ 11606 w 12180766"/>
              <a:gd name="connsiteY10" fmla="*/ 707981 h 6892881"/>
              <a:gd name="connsiteX11" fmla="*/ 121 w 12180766"/>
              <a:gd name="connsiteY11" fmla="*/ 45104 h 6892881"/>
              <a:gd name="connsiteX0" fmla="*/ 2232824 w 12180766"/>
              <a:gd name="connsiteY0" fmla="*/ 47126 h 6892881"/>
              <a:gd name="connsiteX1" fmla="*/ 12180627 w 12180766"/>
              <a:gd name="connsiteY1" fmla="*/ 45640 h 6892881"/>
              <a:gd name="connsiteX2" fmla="*/ 12177484 w 12180766"/>
              <a:gd name="connsiteY2" fmla="*/ 6892881 h 6892881"/>
              <a:gd name="connsiteX3" fmla="*/ 3988250 w 12180766"/>
              <a:gd name="connsiteY3" fmla="*/ 6892881 h 6892881"/>
              <a:gd name="connsiteX4" fmla="*/ 6297826 w 12180766"/>
              <a:gd name="connsiteY4" fmla="*/ 3546677 h 6892881"/>
              <a:gd name="connsiteX5" fmla="*/ 2656652 w 12180766"/>
              <a:gd name="connsiteY5" fmla="*/ 134560 h 6892881"/>
              <a:gd name="connsiteX6" fmla="*/ 2232824 w 12180766"/>
              <a:gd name="connsiteY6" fmla="*/ 47126 h 6892881"/>
              <a:gd name="connsiteX7" fmla="*/ 121 w 12180766"/>
              <a:gd name="connsiteY7" fmla="*/ 45104 h 6892881"/>
              <a:gd name="connsiteX8" fmla="*/ 1997925 w 12180766"/>
              <a:gd name="connsiteY8" fmla="*/ 0 h 6892881"/>
              <a:gd name="connsiteX9" fmla="*/ 1629765 w 12180766"/>
              <a:gd name="connsiteY9" fmla="*/ 51625 h 6892881"/>
              <a:gd name="connsiteX10" fmla="*/ 11606 w 12180766"/>
              <a:gd name="connsiteY10" fmla="*/ 707981 h 6892881"/>
              <a:gd name="connsiteX11" fmla="*/ 121 w 12180766"/>
              <a:gd name="connsiteY11" fmla="*/ 45104 h 6892881"/>
              <a:gd name="connsiteX0" fmla="*/ 2232824 w 12180766"/>
              <a:gd name="connsiteY0" fmla="*/ 47126 h 6892881"/>
              <a:gd name="connsiteX1" fmla="*/ 12180627 w 12180766"/>
              <a:gd name="connsiteY1" fmla="*/ 45640 h 6892881"/>
              <a:gd name="connsiteX2" fmla="*/ 12177484 w 12180766"/>
              <a:gd name="connsiteY2" fmla="*/ 6892881 h 6892881"/>
              <a:gd name="connsiteX3" fmla="*/ 3988250 w 12180766"/>
              <a:gd name="connsiteY3" fmla="*/ 6892881 h 6892881"/>
              <a:gd name="connsiteX4" fmla="*/ 6297826 w 12180766"/>
              <a:gd name="connsiteY4" fmla="*/ 3546677 h 6892881"/>
              <a:gd name="connsiteX5" fmla="*/ 2656652 w 12180766"/>
              <a:gd name="connsiteY5" fmla="*/ 134560 h 6892881"/>
              <a:gd name="connsiteX6" fmla="*/ 2232824 w 12180766"/>
              <a:gd name="connsiteY6" fmla="*/ 47126 h 6892881"/>
              <a:gd name="connsiteX7" fmla="*/ 121 w 12180766"/>
              <a:gd name="connsiteY7" fmla="*/ 45104 h 6892881"/>
              <a:gd name="connsiteX8" fmla="*/ 1997925 w 12180766"/>
              <a:gd name="connsiteY8" fmla="*/ 0 h 6892881"/>
              <a:gd name="connsiteX9" fmla="*/ 1991991 w 12180766"/>
              <a:gd name="connsiteY9" fmla="*/ 95799 h 6892881"/>
              <a:gd name="connsiteX10" fmla="*/ 11606 w 12180766"/>
              <a:gd name="connsiteY10" fmla="*/ 707981 h 6892881"/>
              <a:gd name="connsiteX11" fmla="*/ 121 w 12180766"/>
              <a:gd name="connsiteY11" fmla="*/ 45104 h 6892881"/>
              <a:gd name="connsiteX0" fmla="*/ 2232980 w 12180922"/>
              <a:gd name="connsiteY0" fmla="*/ 47126 h 6892881"/>
              <a:gd name="connsiteX1" fmla="*/ 12180783 w 12180922"/>
              <a:gd name="connsiteY1" fmla="*/ 45640 h 6892881"/>
              <a:gd name="connsiteX2" fmla="*/ 12177640 w 12180922"/>
              <a:gd name="connsiteY2" fmla="*/ 6892881 h 6892881"/>
              <a:gd name="connsiteX3" fmla="*/ 3988406 w 12180922"/>
              <a:gd name="connsiteY3" fmla="*/ 6892881 h 6892881"/>
              <a:gd name="connsiteX4" fmla="*/ 6297982 w 12180922"/>
              <a:gd name="connsiteY4" fmla="*/ 3546677 h 6892881"/>
              <a:gd name="connsiteX5" fmla="*/ 2656808 w 12180922"/>
              <a:gd name="connsiteY5" fmla="*/ 134560 h 6892881"/>
              <a:gd name="connsiteX6" fmla="*/ 2232980 w 12180922"/>
              <a:gd name="connsiteY6" fmla="*/ 47126 h 6892881"/>
              <a:gd name="connsiteX7" fmla="*/ 277 w 12180922"/>
              <a:gd name="connsiteY7" fmla="*/ 45104 h 6892881"/>
              <a:gd name="connsiteX8" fmla="*/ 1998081 w 12180922"/>
              <a:gd name="connsiteY8" fmla="*/ 0 h 6892881"/>
              <a:gd name="connsiteX9" fmla="*/ 1992147 w 12180922"/>
              <a:gd name="connsiteY9" fmla="*/ 95799 h 6892881"/>
              <a:gd name="connsiteX10" fmla="*/ 2928 w 12180922"/>
              <a:gd name="connsiteY10" fmla="*/ 663807 h 6892881"/>
              <a:gd name="connsiteX11" fmla="*/ 277 w 12180922"/>
              <a:gd name="connsiteY11" fmla="*/ 45104 h 6892881"/>
              <a:gd name="connsiteX0" fmla="*/ 2232980 w 12180922"/>
              <a:gd name="connsiteY0" fmla="*/ 47126 h 6892881"/>
              <a:gd name="connsiteX1" fmla="*/ 12180783 w 12180922"/>
              <a:gd name="connsiteY1" fmla="*/ 45640 h 6892881"/>
              <a:gd name="connsiteX2" fmla="*/ 12177640 w 12180922"/>
              <a:gd name="connsiteY2" fmla="*/ 6892881 h 6892881"/>
              <a:gd name="connsiteX3" fmla="*/ 3988406 w 12180922"/>
              <a:gd name="connsiteY3" fmla="*/ 6892881 h 6892881"/>
              <a:gd name="connsiteX4" fmla="*/ 6297982 w 12180922"/>
              <a:gd name="connsiteY4" fmla="*/ 3546677 h 6892881"/>
              <a:gd name="connsiteX5" fmla="*/ 2241574 w 12180922"/>
              <a:gd name="connsiteY5" fmla="*/ 112473 h 6892881"/>
              <a:gd name="connsiteX6" fmla="*/ 2232980 w 12180922"/>
              <a:gd name="connsiteY6" fmla="*/ 47126 h 6892881"/>
              <a:gd name="connsiteX7" fmla="*/ 277 w 12180922"/>
              <a:gd name="connsiteY7" fmla="*/ 45104 h 6892881"/>
              <a:gd name="connsiteX8" fmla="*/ 1998081 w 12180922"/>
              <a:gd name="connsiteY8" fmla="*/ 0 h 6892881"/>
              <a:gd name="connsiteX9" fmla="*/ 1992147 w 12180922"/>
              <a:gd name="connsiteY9" fmla="*/ 95799 h 6892881"/>
              <a:gd name="connsiteX10" fmla="*/ 2928 w 12180922"/>
              <a:gd name="connsiteY10" fmla="*/ 663807 h 6892881"/>
              <a:gd name="connsiteX11" fmla="*/ 277 w 12180922"/>
              <a:gd name="connsiteY11" fmla="*/ 45104 h 6892881"/>
              <a:gd name="connsiteX0" fmla="*/ 2232980 w 12180922"/>
              <a:gd name="connsiteY0" fmla="*/ 47126 h 6892881"/>
              <a:gd name="connsiteX1" fmla="*/ 12180783 w 12180922"/>
              <a:gd name="connsiteY1" fmla="*/ 45640 h 6892881"/>
              <a:gd name="connsiteX2" fmla="*/ 12177640 w 12180922"/>
              <a:gd name="connsiteY2" fmla="*/ 6892881 h 6892881"/>
              <a:gd name="connsiteX3" fmla="*/ 3988406 w 12180922"/>
              <a:gd name="connsiteY3" fmla="*/ 6892881 h 6892881"/>
              <a:gd name="connsiteX4" fmla="*/ 6297982 w 12180922"/>
              <a:gd name="connsiteY4" fmla="*/ 3546677 h 6892881"/>
              <a:gd name="connsiteX5" fmla="*/ 2241574 w 12180922"/>
              <a:gd name="connsiteY5" fmla="*/ 112473 h 6892881"/>
              <a:gd name="connsiteX6" fmla="*/ 2232980 w 12180922"/>
              <a:gd name="connsiteY6" fmla="*/ 47126 h 6892881"/>
              <a:gd name="connsiteX7" fmla="*/ 277 w 12180922"/>
              <a:gd name="connsiteY7" fmla="*/ 45104 h 6892881"/>
              <a:gd name="connsiteX8" fmla="*/ 1998081 w 12180922"/>
              <a:gd name="connsiteY8" fmla="*/ 0 h 6892881"/>
              <a:gd name="connsiteX9" fmla="*/ 1992147 w 12180922"/>
              <a:gd name="connsiteY9" fmla="*/ 95799 h 6892881"/>
              <a:gd name="connsiteX10" fmla="*/ 2928 w 12180922"/>
              <a:gd name="connsiteY10" fmla="*/ 663807 h 6892881"/>
              <a:gd name="connsiteX11" fmla="*/ 277 w 12180922"/>
              <a:gd name="connsiteY11" fmla="*/ 45104 h 6892881"/>
              <a:gd name="connsiteX0" fmla="*/ 2232980 w 12180922"/>
              <a:gd name="connsiteY0" fmla="*/ 47126 h 6892881"/>
              <a:gd name="connsiteX1" fmla="*/ 12180783 w 12180922"/>
              <a:gd name="connsiteY1" fmla="*/ 45640 h 6892881"/>
              <a:gd name="connsiteX2" fmla="*/ 12177640 w 12180922"/>
              <a:gd name="connsiteY2" fmla="*/ 6892881 h 6892881"/>
              <a:gd name="connsiteX3" fmla="*/ 3988406 w 12180922"/>
              <a:gd name="connsiteY3" fmla="*/ 6892881 h 6892881"/>
              <a:gd name="connsiteX4" fmla="*/ 6297982 w 12180922"/>
              <a:gd name="connsiteY4" fmla="*/ 3546677 h 6892881"/>
              <a:gd name="connsiteX5" fmla="*/ 2160245 w 12180922"/>
              <a:gd name="connsiteY5" fmla="*/ 108077 h 6892881"/>
              <a:gd name="connsiteX6" fmla="*/ 2232980 w 12180922"/>
              <a:gd name="connsiteY6" fmla="*/ 47126 h 6892881"/>
              <a:gd name="connsiteX7" fmla="*/ 277 w 12180922"/>
              <a:gd name="connsiteY7" fmla="*/ 45104 h 6892881"/>
              <a:gd name="connsiteX8" fmla="*/ 1998081 w 12180922"/>
              <a:gd name="connsiteY8" fmla="*/ 0 h 6892881"/>
              <a:gd name="connsiteX9" fmla="*/ 1992147 w 12180922"/>
              <a:gd name="connsiteY9" fmla="*/ 95799 h 6892881"/>
              <a:gd name="connsiteX10" fmla="*/ 2928 w 12180922"/>
              <a:gd name="connsiteY10" fmla="*/ 663807 h 6892881"/>
              <a:gd name="connsiteX11" fmla="*/ 277 w 12180922"/>
              <a:gd name="connsiteY11" fmla="*/ 45104 h 6892881"/>
              <a:gd name="connsiteX0" fmla="*/ 2160444 w 12180922"/>
              <a:gd name="connsiteY0" fmla="*/ 42730 h 6892881"/>
              <a:gd name="connsiteX1" fmla="*/ 12180783 w 12180922"/>
              <a:gd name="connsiteY1" fmla="*/ 45640 h 6892881"/>
              <a:gd name="connsiteX2" fmla="*/ 12177640 w 12180922"/>
              <a:gd name="connsiteY2" fmla="*/ 6892881 h 6892881"/>
              <a:gd name="connsiteX3" fmla="*/ 3988406 w 12180922"/>
              <a:gd name="connsiteY3" fmla="*/ 6892881 h 6892881"/>
              <a:gd name="connsiteX4" fmla="*/ 6297982 w 12180922"/>
              <a:gd name="connsiteY4" fmla="*/ 3546677 h 6892881"/>
              <a:gd name="connsiteX5" fmla="*/ 2160245 w 12180922"/>
              <a:gd name="connsiteY5" fmla="*/ 108077 h 6892881"/>
              <a:gd name="connsiteX6" fmla="*/ 2160444 w 12180922"/>
              <a:gd name="connsiteY6" fmla="*/ 42730 h 6892881"/>
              <a:gd name="connsiteX7" fmla="*/ 277 w 12180922"/>
              <a:gd name="connsiteY7" fmla="*/ 45104 h 6892881"/>
              <a:gd name="connsiteX8" fmla="*/ 1998081 w 12180922"/>
              <a:gd name="connsiteY8" fmla="*/ 0 h 6892881"/>
              <a:gd name="connsiteX9" fmla="*/ 1992147 w 12180922"/>
              <a:gd name="connsiteY9" fmla="*/ 95799 h 6892881"/>
              <a:gd name="connsiteX10" fmla="*/ 2928 w 12180922"/>
              <a:gd name="connsiteY10" fmla="*/ 663807 h 6892881"/>
              <a:gd name="connsiteX11" fmla="*/ 277 w 12180922"/>
              <a:gd name="connsiteY11" fmla="*/ 45104 h 6892881"/>
              <a:gd name="connsiteX0" fmla="*/ 2160444 w 12180922"/>
              <a:gd name="connsiteY0" fmla="*/ 0 h 6850151"/>
              <a:gd name="connsiteX1" fmla="*/ 12180783 w 12180922"/>
              <a:gd name="connsiteY1" fmla="*/ 2910 h 6850151"/>
              <a:gd name="connsiteX2" fmla="*/ 12177640 w 12180922"/>
              <a:gd name="connsiteY2" fmla="*/ 6850151 h 6850151"/>
              <a:gd name="connsiteX3" fmla="*/ 3988406 w 12180922"/>
              <a:gd name="connsiteY3" fmla="*/ 6850151 h 6850151"/>
              <a:gd name="connsiteX4" fmla="*/ 6297982 w 12180922"/>
              <a:gd name="connsiteY4" fmla="*/ 3503947 h 6850151"/>
              <a:gd name="connsiteX5" fmla="*/ 2160245 w 12180922"/>
              <a:gd name="connsiteY5" fmla="*/ 65347 h 6850151"/>
              <a:gd name="connsiteX6" fmla="*/ 2160444 w 12180922"/>
              <a:gd name="connsiteY6" fmla="*/ 0 h 6850151"/>
              <a:gd name="connsiteX7" fmla="*/ 277 w 12180922"/>
              <a:gd name="connsiteY7" fmla="*/ 2374 h 6850151"/>
              <a:gd name="connsiteX8" fmla="*/ 2147550 w 12180922"/>
              <a:gd name="connsiteY8" fmla="*/ 3429 h 6850151"/>
              <a:gd name="connsiteX9" fmla="*/ 1992147 w 12180922"/>
              <a:gd name="connsiteY9" fmla="*/ 53069 h 6850151"/>
              <a:gd name="connsiteX10" fmla="*/ 2928 w 12180922"/>
              <a:gd name="connsiteY10" fmla="*/ 621077 h 6850151"/>
              <a:gd name="connsiteX11" fmla="*/ 277 w 12180922"/>
              <a:gd name="connsiteY11" fmla="*/ 2374 h 6850151"/>
              <a:gd name="connsiteX0" fmla="*/ 2160444 w 12180922"/>
              <a:gd name="connsiteY0" fmla="*/ 0 h 6850151"/>
              <a:gd name="connsiteX1" fmla="*/ 12180783 w 12180922"/>
              <a:gd name="connsiteY1" fmla="*/ 2910 h 6850151"/>
              <a:gd name="connsiteX2" fmla="*/ 12177640 w 12180922"/>
              <a:gd name="connsiteY2" fmla="*/ 6850151 h 6850151"/>
              <a:gd name="connsiteX3" fmla="*/ 3988406 w 12180922"/>
              <a:gd name="connsiteY3" fmla="*/ 6850151 h 6850151"/>
              <a:gd name="connsiteX4" fmla="*/ 6297982 w 12180922"/>
              <a:gd name="connsiteY4" fmla="*/ 3503947 h 6850151"/>
              <a:gd name="connsiteX5" fmla="*/ 2160245 w 12180922"/>
              <a:gd name="connsiteY5" fmla="*/ 65347 h 6850151"/>
              <a:gd name="connsiteX6" fmla="*/ 2160444 w 12180922"/>
              <a:gd name="connsiteY6" fmla="*/ 0 h 6850151"/>
              <a:gd name="connsiteX7" fmla="*/ 277 w 12180922"/>
              <a:gd name="connsiteY7" fmla="*/ 2374 h 6850151"/>
              <a:gd name="connsiteX8" fmla="*/ 2147550 w 12180922"/>
              <a:gd name="connsiteY8" fmla="*/ 3429 h 6850151"/>
              <a:gd name="connsiteX9" fmla="*/ 2150408 w 12180922"/>
              <a:gd name="connsiteY9" fmla="*/ 75050 h 6850151"/>
              <a:gd name="connsiteX10" fmla="*/ 2928 w 12180922"/>
              <a:gd name="connsiteY10" fmla="*/ 621077 h 6850151"/>
              <a:gd name="connsiteX11" fmla="*/ 277 w 12180922"/>
              <a:gd name="connsiteY11" fmla="*/ 2374 h 6850151"/>
              <a:gd name="connsiteX0" fmla="*/ 2160444 w 12180922"/>
              <a:gd name="connsiteY0" fmla="*/ 0 h 6850151"/>
              <a:gd name="connsiteX1" fmla="*/ 12180783 w 12180922"/>
              <a:gd name="connsiteY1" fmla="*/ 2910 h 6850151"/>
              <a:gd name="connsiteX2" fmla="*/ 12177640 w 12180922"/>
              <a:gd name="connsiteY2" fmla="*/ 6850151 h 6850151"/>
              <a:gd name="connsiteX3" fmla="*/ 3988406 w 12180922"/>
              <a:gd name="connsiteY3" fmla="*/ 6850151 h 6850151"/>
              <a:gd name="connsiteX4" fmla="*/ 6297982 w 12180922"/>
              <a:gd name="connsiteY4" fmla="*/ 3503947 h 6850151"/>
              <a:gd name="connsiteX5" fmla="*/ 2160245 w 12180922"/>
              <a:gd name="connsiteY5" fmla="*/ 65347 h 6850151"/>
              <a:gd name="connsiteX6" fmla="*/ 2160444 w 12180922"/>
              <a:gd name="connsiteY6" fmla="*/ 0 h 6850151"/>
              <a:gd name="connsiteX7" fmla="*/ 277 w 12180922"/>
              <a:gd name="connsiteY7" fmla="*/ 2374 h 6850151"/>
              <a:gd name="connsiteX8" fmla="*/ 2147550 w 12180922"/>
              <a:gd name="connsiteY8" fmla="*/ 3429 h 6850151"/>
              <a:gd name="connsiteX9" fmla="*/ 2150408 w 12180922"/>
              <a:gd name="connsiteY9" fmla="*/ 75050 h 6850151"/>
              <a:gd name="connsiteX10" fmla="*/ 2928 w 12180922"/>
              <a:gd name="connsiteY10" fmla="*/ 654048 h 6850151"/>
              <a:gd name="connsiteX11" fmla="*/ 277 w 12180922"/>
              <a:gd name="connsiteY11" fmla="*/ 2374 h 6850151"/>
              <a:gd name="connsiteX0" fmla="*/ 2164110 w 12184588"/>
              <a:gd name="connsiteY0" fmla="*/ 0 h 6850151"/>
              <a:gd name="connsiteX1" fmla="*/ 12184449 w 12184588"/>
              <a:gd name="connsiteY1" fmla="*/ 2910 h 6850151"/>
              <a:gd name="connsiteX2" fmla="*/ 12181306 w 12184588"/>
              <a:gd name="connsiteY2" fmla="*/ 6850151 h 6850151"/>
              <a:gd name="connsiteX3" fmla="*/ 3992072 w 12184588"/>
              <a:gd name="connsiteY3" fmla="*/ 6850151 h 6850151"/>
              <a:gd name="connsiteX4" fmla="*/ 6301648 w 12184588"/>
              <a:gd name="connsiteY4" fmla="*/ 3503947 h 6850151"/>
              <a:gd name="connsiteX5" fmla="*/ 2163911 w 12184588"/>
              <a:gd name="connsiteY5" fmla="*/ 65347 h 6850151"/>
              <a:gd name="connsiteX6" fmla="*/ 2164110 w 12184588"/>
              <a:gd name="connsiteY6" fmla="*/ 0 h 6850151"/>
              <a:gd name="connsiteX7" fmla="*/ 3943 w 12184588"/>
              <a:gd name="connsiteY7" fmla="*/ 2374 h 6850151"/>
              <a:gd name="connsiteX8" fmla="*/ 2151216 w 12184588"/>
              <a:gd name="connsiteY8" fmla="*/ 3429 h 6850151"/>
              <a:gd name="connsiteX9" fmla="*/ 2154074 w 12184588"/>
              <a:gd name="connsiteY9" fmla="*/ 75050 h 6850151"/>
              <a:gd name="connsiteX10" fmla="*/ 0 w 12184588"/>
              <a:gd name="connsiteY10" fmla="*/ 645256 h 6850151"/>
              <a:gd name="connsiteX11" fmla="*/ 3943 w 12184588"/>
              <a:gd name="connsiteY11" fmla="*/ 2374 h 6850151"/>
              <a:gd name="connsiteX0" fmla="*/ 2164110 w 12184588"/>
              <a:gd name="connsiteY0" fmla="*/ 0 h 6850151"/>
              <a:gd name="connsiteX1" fmla="*/ 12184449 w 12184588"/>
              <a:gd name="connsiteY1" fmla="*/ 2910 h 6850151"/>
              <a:gd name="connsiteX2" fmla="*/ 12181306 w 12184588"/>
              <a:gd name="connsiteY2" fmla="*/ 6850151 h 6850151"/>
              <a:gd name="connsiteX3" fmla="*/ 3992072 w 12184588"/>
              <a:gd name="connsiteY3" fmla="*/ 6850151 h 6850151"/>
              <a:gd name="connsiteX4" fmla="*/ 6301648 w 12184588"/>
              <a:gd name="connsiteY4" fmla="*/ 3503947 h 6850151"/>
              <a:gd name="connsiteX5" fmla="*/ 2163911 w 12184588"/>
              <a:gd name="connsiteY5" fmla="*/ 65347 h 6850151"/>
              <a:gd name="connsiteX6" fmla="*/ 2164110 w 12184588"/>
              <a:gd name="connsiteY6" fmla="*/ 0 h 6850151"/>
              <a:gd name="connsiteX7" fmla="*/ 19330 w 12184588"/>
              <a:gd name="connsiteY7" fmla="*/ 46336 h 6850151"/>
              <a:gd name="connsiteX8" fmla="*/ 2151216 w 12184588"/>
              <a:gd name="connsiteY8" fmla="*/ 3429 h 6850151"/>
              <a:gd name="connsiteX9" fmla="*/ 2154074 w 12184588"/>
              <a:gd name="connsiteY9" fmla="*/ 75050 h 6850151"/>
              <a:gd name="connsiteX10" fmla="*/ 0 w 12184588"/>
              <a:gd name="connsiteY10" fmla="*/ 645256 h 6850151"/>
              <a:gd name="connsiteX11" fmla="*/ 19330 w 12184588"/>
              <a:gd name="connsiteY11" fmla="*/ 46336 h 6850151"/>
              <a:gd name="connsiteX0" fmla="*/ 2164110 w 12184588"/>
              <a:gd name="connsiteY0" fmla="*/ 0 h 6850151"/>
              <a:gd name="connsiteX1" fmla="*/ 12184449 w 12184588"/>
              <a:gd name="connsiteY1" fmla="*/ 2910 h 6850151"/>
              <a:gd name="connsiteX2" fmla="*/ 12181306 w 12184588"/>
              <a:gd name="connsiteY2" fmla="*/ 6850151 h 6850151"/>
              <a:gd name="connsiteX3" fmla="*/ 3992072 w 12184588"/>
              <a:gd name="connsiteY3" fmla="*/ 6850151 h 6850151"/>
              <a:gd name="connsiteX4" fmla="*/ 6301648 w 12184588"/>
              <a:gd name="connsiteY4" fmla="*/ 3503947 h 6850151"/>
              <a:gd name="connsiteX5" fmla="*/ 2163911 w 12184588"/>
              <a:gd name="connsiteY5" fmla="*/ 65347 h 6850151"/>
              <a:gd name="connsiteX6" fmla="*/ 2164110 w 12184588"/>
              <a:gd name="connsiteY6" fmla="*/ 0 h 6850151"/>
              <a:gd name="connsiteX7" fmla="*/ 1745 w 12184588"/>
              <a:gd name="connsiteY7" fmla="*/ 2374 h 6850151"/>
              <a:gd name="connsiteX8" fmla="*/ 2151216 w 12184588"/>
              <a:gd name="connsiteY8" fmla="*/ 3429 h 6850151"/>
              <a:gd name="connsiteX9" fmla="*/ 2154074 w 12184588"/>
              <a:gd name="connsiteY9" fmla="*/ 75050 h 6850151"/>
              <a:gd name="connsiteX10" fmla="*/ 0 w 12184588"/>
              <a:gd name="connsiteY10" fmla="*/ 645256 h 6850151"/>
              <a:gd name="connsiteX11" fmla="*/ 1745 w 12184588"/>
              <a:gd name="connsiteY11" fmla="*/ 2374 h 6850151"/>
              <a:gd name="connsiteX0" fmla="*/ 2164110 w 12184588"/>
              <a:gd name="connsiteY0" fmla="*/ 0 h 6847953"/>
              <a:gd name="connsiteX1" fmla="*/ 12184449 w 12184588"/>
              <a:gd name="connsiteY1" fmla="*/ 712 h 6847953"/>
              <a:gd name="connsiteX2" fmla="*/ 12181306 w 12184588"/>
              <a:gd name="connsiteY2" fmla="*/ 6847953 h 6847953"/>
              <a:gd name="connsiteX3" fmla="*/ 3992072 w 12184588"/>
              <a:gd name="connsiteY3" fmla="*/ 6847953 h 6847953"/>
              <a:gd name="connsiteX4" fmla="*/ 6301648 w 12184588"/>
              <a:gd name="connsiteY4" fmla="*/ 3501749 h 6847953"/>
              <a:gd name="connsiteX5" fmla="*/ 2163911 w 12184588"/>
              <a:gd name="connsiteY5" fmla="*/ 63149 h 6847953"/>
              <a:gd name="connsiteX6" fmla="*/ 2164110 w 12184588"/>
              <a:gd name="connsiteY6" fmla="*/ 0 h 6847953"/>
              <a:gd name="connsiteX7" fmla="*/ 1745 w 12184588"/>
              <a:gd name="connsiteY7" fmla="*/ 176 h 6847953"/>
              <a:gd name="connsiteX8" fmla="*/ 2151216 w 12184588"/>
              <a:gd name="connsiteY8" fmla="*/ 1231 h 6847953"/>
              <a:gd name="connsiteX9" fmla="*/ 2154074 w 12184588"/>
              <a:gd name="connsiteY9" fmla="*/ 72852 h 6847953"/>
              <a:gd name="connsiteX10" fmla="*/ 0 w 12184588"/>
              <a:gd name="connsiteY10" fmla="*/ 643058 h 6847953"/>
              <a:gd name="connsiteX11" fmla="*/ 1745 w 12184588"/>
              <a:gd name="connsiteY11" fmla="*/ 176 h 6847953"/>
              <a:gd name="connsiteX0" fmla="*/ 2164110 w 12182473"/>
              <a:gd name="connsiteY0" fmla="*/ 0 h 6847953"/>
              <a:gd name="connsiteX1" fmla="*/ 12182251 w 12182473"/>
              <a:gd name="connsiteY1" fmla="*/ 77645 h 6847953"/>
              <a:gd name="connsiteX2" fmla="*/ 12181306 w 12182473"/>
              <a:gd name="connsiteY2" fmla="*/ 6847953 h 6847953"/>
              <a:gd name="connsiteX3" fmla="*/ 3992072 w 12182473"/>
              <a:gd name="connsiteY3" fmla="*/ 6847953 h 6847953"/>
              <a:gd name="connsiteX4" fmla="*/ 6301648 w 12182473"/>
              <a:gd name="connsiteY4" fmla="*/ 3501749 h 6847953"/>
              <a:gd name="connsiteX5" fmla="*/ 2163911 w 12182473"/>
              <a:gd name="connsiteY5" fmla="*/ 63149 h 6847953"/>
              <a:gd name="connsiteX6" fmla="*/ 2164110 w 12182473"/>
              <a:gd name="connsiteY6" fmla="*/ 0 h 6847953"/>
              <a:gd name="connsiteX7" fmla="*/ 1745 w 12182473"/>
              <a:gd name="connsiteY7" fmla="*/ 176 h 6847953"/>
              <a:gd name="connsiteX8" fmla="*/ 2151216 w 12182473"/>
              <a:gd name="connsiteY8" fmla="*/ 1231 h 6847953"/>
              <a:gd name="connsiteX9" fmla="*/ 2154074 w 12182473"/>
              <a:gd name="connsiteY9" fmla="*/ 72852 h 6847953"/>
              <a:gd name="connsiteX10" fmla="*/ 0 w 12182473"/>
              <a:gd name="connsiteY10" fmla="*/ 643058 h 6847953"/>
              <a:gd name="connsiteX11" fmla="*/ 1745 w 12182473"/>
              <a:gd name="connsiteY11" fmla="*/ 176 h 6847953"/>
              <a:gd name="connsiteX0" fmla="*/ 2164110 w 12188924"/>
              <a:gd name="connsiteY0" fmla="*/ 1486 h 6849439"/>
              <a:gd name="connsiteX1" fmla="*/ 12188845 w 12188924"/>
              <a:gd name="connsiteY1" fmla="*/ 0 h 6849439"/>
              <a:gd name="connsiteX2" fmla="*/ 12181306 w 12188924"/>
              <a:gd name="connsiteY2" fmla="*/ 6849439 h 6849439"/>
              <a:gd name="connsiteX3" fmla="*/ 3992072 w 12188924"/>
              <a:gd name="connsiteY3" fmla="*/ 6849439 h 6849439"/>
              <a:gd name="connsiteX4" fmla="*/ 6301648 w 12188924"/>
              <a:gd name="connsiteY4" fmla="*/ 3503235 h 6849439"/>
              <a:gd name="connsiteX5" fmla="*/ 2163911 w 12188924"/>
              <a:gd name="connsiteY5" fmla="*/ 64635 h 6849439"/>
              <a:gd name="connsiteX6" fmla="*/ 2164110 w 12188924"/>
              <a:gd name="connsiteY6" fmla="*/ 1486 h 6849439"/>
              <a:gd name="connsiteX7" fmla="*/ 1745 w 12188924"/>
              <a:gd name="connsiteY7" fmla="*/ 1662 h 6849439"/>
              <a:gd name="connsiteX8" fmla="*/ 2151216 w 12188924"/>
              <a:gd name="connsiteY8" fmla="*/ 2717 h 6849439"/>
              <a:gd name="connsiteX9" fmla="*/ 2154074 w 12188924"/>
              <a:gd name="connsiteY9" fmla="*/ 74338 h 6849439"/>
              <a:gd name="connsiteX10" fmla="*/ 0 w 12188924"/>
              <a:gd name="connsiteY10" fmla="*/ 644544 h 6849439"/>
              <a:gd name="connsiteX11" fmla="*/ 1745 w 12188924"/>
              <a:gd name="connsiteY11" fmla="*/ 1662 h 6849439"/>
              <a:gd name="connsiteX0" fmla="*/ 2164110 w 12188924"/>
              <a:gd name="connsiteY0" fmla="*/ 1486 h 6849439"/>
              <a:gd name="connsiteX1" fmla="*/ 12188845 w 12188924"/>
              <a:gd name="connsiteY1" fmla="*/ 0 h 6849439"/>
              <a:gd name="connsiteX2" fmla="*/ 12181306 w 12188924"/>
              <a:gd name="connsiteY2" fmla="*/ 6849439 h 6849439"/>
              <a:gd name="connsiteX3" fmla="*/ 3989746 w 12188924"/>
              <a:gd name="connsiteY3" fmla="*/ 6849439 h 6849439"/>
              <a:gd name="connsiteX4" fmla="*/ 6301648 w 12188924"/>
              <a:gd name="connsiteY4" fmla="*/ 3503235 h 6849439"/>
              <a:gd name="connsiteX5" fmla="*/ 2163911 w 12188924"/>
              <a:gd name="connsiteY5" fmla="*/ 64635 h 6849439"/>
              <a:gd name="connsiteX6" fmla="*/ 2164110 w 12188924"/>
              <a:gd name="connsiteY6" fmla="*/ 1486 h 6849439"/>
              <a:gd name="connsiteX7" fmla="*/ 1745 w 12188924"/>
              <a:gd name="connsiteY7" fmla="*/ 1662 h 6849439"/>
              <a:gd name="connsiteX8" fmla="*/ 2151216 w 12188924"/>
              <a:gd name="connsiteY8" fmla="*/ 2717 h 6849439"/>
              <a:gd name="connsiteX9" fmla="*/ 2154074 w 12188924"/>
              <a:gd name="connsiteY9" fmla="*/ 74338 h 6849439"/>
              <a:gd name="connsiteX10" fmla="*/ 0 w 12188924"/>
              <a:gd name="connsiteY10" fmla="*/ 644544 h 6849439"/>
              <a:gd name="connsiteX11" fmla="*/ 1745 w 12188924"/>
              <a:gd name="connsiteY11" fmla="*/ 1662 h 6849439"/>
              <a:gd name="connsiteX0" fmla="*/ 2164110 w 12188855"/>
              <a:gd name="connsiteY0" fmla="*/ 1486 h 6849439"/>
              <a:gd name="connsiteX1" fmla="*/ 12188845 w 12188855"/>
              <a:gd name="connsiteY1" fmla="*/ 0 h 6849439"/>
              <a:gd name="connsiteX2" fmla="*/ 12113831 w 12188855"/>
              <a:gd name="connsiteY2" fmla="*/ 6816865 h 6849439"/>
              <a:gd name="connsiteX3" fmla="*/ 3989746 w 12188855"/>
              <a:gd name="connsiteY3" fmla="*/ 6849439 h 6849439"/>
              <a:gd name="connsiteX4" fmla="*/ 6301648 w 12188855"/>
              <a:gd name="connsiteY4" fmla="*/ 3503235 h 6849439"/>
              <a:gd name="connsiteX5" fmla="*/ 2163911 w 12188855"/>
              <a:gd name="connsiteY5" fmla="*/ 64635 h 6849439"/>
              <a:gd name="connsiteX6" fmla="*/ 2164110 w 12188855"/>
              <a:gd name="connsiteY6" fmla="*/ 1486 h 6849439"/>
              <a:gd name="connsiteX7" fmla="*/ 1745 w 12188855"/>
              <a:gd name="connsiteY7" fmla="*/ 1662 h 6849439"/>
              <a:gd name="connsiteX8" fmla="*/ 2151216 w 12188855"/>
              <a:gd name="connsiteY8" fmla="*/ 2717 h 6849439"/>
              <a:gd name="connsiteX9" fmla="*/ 2154074 w 12188855"/>
              <a:gd name="connsiteY9" fmla="*/ 74338 h 6849439"/>
              <a:gd name="connsiteX10" fmla="*/ 0 w 12188855"/>
              <a:gd name="connsiteY10" fmla="*/ 644544 h 6849439"/>
              <a:gd name="connsiteX11" fmla="*/ 1745 w 12188855"/>
              <a:gd name="connsiteY11" fmla="*/ 1662 h 6849439"/>
              <a:gd name="connsiteX0" fmla="*/ 2164110 w 12188924"/>
              <a:gd name="connsiteY0" fmla="*/ 1486 h 6851766"/>
              <a:gd name="connsiteX1" fmla="*/ 12188845 w 12188924"/>
              <a:gd name="connsiteY1" fmla="*/ 0 h 6851766"/>
              <a:gd name="connsiteX2" fmla="*/ 12181306 w 12188924"/>
              <a:gd name="connsiteY2" fmla="*/ 6851766 h 6851766"/>
              <a:gd name="connsiteX3" fmla="*/ 3989746 w 12188924"/>
              <a:gd name="connsiteY3" fmla="*/ 6849439 h 6851766"/>
              <a:gd name="connsiteX4" fmla="*/ 6301648 w 12188924"/>
              <a:gd name="connsiteY4" fmla="*/ 3503235 h 6851766"/>
              <a:gd name="connsiteX5" fmla="*/ 2163911 w 12188924"/>
              <a:gd name="connsiteY5" fmla="*/ 64635 h 6851766"/>
              <a:gd name="connsiteX6" fmla="*/ 2164110 w 12188924"/>
              <a:gd name="connsiteY6" fmla="*/ 1486 h 6851766"/>
              <a:gd name="connsiteX7" fmla="*/ 1745 w 12188924"/>
              <a:gd name="connsiteY7" fmla="*/ 1662 h 6851766"/>
              <a:gd name="connsiteX8" fmla="*/ 2151216 w 12188924"/>
              <a:gd name="connsiteY8" fmla="*/ 2717 h 6851766"/>
              <a:gd name="connsiteX9" fmla="*/ 2154074 w 12188924"/>
              <a:gd name="connsiteY9" fmla="*/ 74338 h 6851766"/>
              <a:gd name="connsiteX10" fmla="*/ 0 w 12188924"/>
              <a:gd name="connsiteY10" fmla="*/ 644544 h 6851766"/>
              <a:gd name="connsiteX11" fmla="*/ 1745 w 12188924"/>
              <a:gd name="connsiteY11" fmla="*/ 1662 h 6851766"/>
              <a:gd name="connsiteX0" fmla="*/ 2164110 w 12189094"/>
              <a:gd name="connsiteY0" fmla="*/ 1486 h 6851766"/>
              <a:gd name="connsiteX1" fmla="*/ 12188845 w 12189094"/>
              <a:gd name="connsiteY1" fmla="*/ 0 h 6851766"/>
              <a:gd name="connsiteX2" fmla="*/ 12188286 w 12189094"/>
              <a:gd name="connsiteY2" fmla="*/ 6851766 h 6851766"/>
              <a:gd name="connsiteX3" fmla="*/ 3989746 w 12189094"/>
              <a:gd name="connsiteY3" fmla="*/ 6849439 h 6851766"/>
              <a:gd name="connsiteX4" fmla="*/ 6301648 w 12189094"/>
              <a:gd name="connsiteY4" fmla="*/ 3503235 h 6851766"/>
              <a:gd name="connsiteX5" fmla="*/ 2163911 w 12189094"/>
              <a:gd name="connsiteY5" fmla="*/ 64635 h 6851766"/>
              <a:gd name="connsiteX6" fmla="*/ 2164110 w 12189094"/>
              <a:gd name="connsiteY6" fmla="*/ 1486 h 6851766"/>
              <a:gd name="connsiteX7" fmla="*/ 1745 w 12189094"/>
              <a:gd name="connsiteY7" fmla="*/ 1662 h 6851766"/>
              <a:gd name="connsiteX8" fmla="*/ 2151216 w 12189094"/>
              <a:gd name="connsiteY8" fmla="*/ 2717 h 6851766"/>
              <a:gd name="connsiteX9" fmla="*/ 2154074 w 12189094"/>
              <a:gd name="connsiteY9" fmla="*/ 74338 h 6851766"/>
              <a:gd name="connsiteX10" fmla="*/ 0 w 12189094"/>
              <a:gd name="connsiteY10" fmla="*/ 644544 h 6851766"/>
              <a:gd name="connsiteX11" fmla="*/ 1745 w 12189094"/>
              <a:gd name="connsiteY11" fmla="*/ 1662 h 6851766"/>
              <a:gd name="connsiteX0" fmla="*/ 2164110 w 12189094"/>
              <a:gd name="connsiteY0" fmla="*/ 1486 h 6851766"/>
              <a:gd name="connsiteX1" fmla="*/ 12188845 w 12189094"/>
              <a:gd name="connsiteY1" fmla="*/ 0 h 6851766"/>
              <a:gd name="connsiteX2" fmla="*/ 12188286 w 12189094"/>
              <a:gd name="connsiteY2" fmla="*/ 6851766 h 6851766"/>
              <a:gd name="connsiteX3" fmla="*/ 3989746 w 12189094"/>
              <a:gd name="connsiteY3" fmla="*/ 6849439 h 6851766"/>
              <a:gd name="connsiteX4" fmla="*/ 6301648 w 12189094"/>
              <a:gd name="connsiteY4" fmla="*/ 3503235 h 6851766"/>
              <a:gd name="connsiteX5" fmla="*/ 2163911 w 12189094"/>
              <a:gd name="connsiteY5" fmla="*/ 64635 h 6851766"/>
              <a:gd name="connsiteX6" fmla="*/ 2164110 w 12189094"/>
              <a:gd name="connsiteY6" fmla="*/ 1486 h 6851766"/>
              <a:gd name="connsiteX7" fmla="*/ 1745 w 12189094"/>
              <a:gd name="connsiteY7" fmla="*/ 1662 h 6851766"/>
              <a:gd name="connsiteX8" fmla="*/ 2151216 w 12189094"/>
              <a:gd name="connsiteY8" fmla="*/ 2717 h 6851766"/>
              <a:gd name="connsiteX9" fmla="*/ 2154074 w 12189094"/>
              <a:gd name="connsiteY9" fmla="*/ 74338 h 6851766"/>
              <a:gd name="connsiteX10" fmla="*/ 0 w 12189094"/>
              <a:gd name="connsiteY10" fmla="*/ 644544 h 6851766"/>
              <a:gd name="connsiteX11" fmla="*/ 1745 w 12189094"/>
              <a:gd name="connsiteY11" fmla="*/ 1662 h 6851766"/>
              <a:gd name="connsiteX0" fmla="*/ 2164110 w 12189094"/>
              <a:gd name="connsiteY0" fmla="*/ 1486 h 6851766"/>
              <a:gd name="connsiteX1" fmla="*/ 12188845 w 12189094"/>
              <a:gd name="connsiteY1" fmla="*/ 0 h 6851766"/>
              <a:gd name="connsiteX2" fmla="*/ 12188286 w 12189094"/>
              <a:gd name="connsiteY2" fmla="*/ 6851766 h 6851766"/>
              <a:gd name="connsiteX3" fmla="*/ 3989746 w 12189094"/>
              <a:gd name="connsiteY3" fmla="*/ 6849439 h 6851766"/>
              <a:gd name="connsiteX4" fmla="*/ 6301648 w 12189094"/>
              <a:gd name="connsiteY4" fmla="*/ 3503235 h 6851766"/>
              <a:gd name="connsiteX5" fmla="*/ 2163911 w 12189094"/>
              <a:gd name="connsiteY5" fmla="*/ 64635 h 6851766"/>
              <a:gd name="connsiteX6" fmla="*/ 2164110 w 12189094"/>
              <a:gd name="connsiteY6" fmla="*/ 1486 h 6851766"/>
              <a:gd name="connsiteX7" fmla="*/ 1745 w 12189094"/>
              <a:gd name="connsiteY7" fmla="*/ 1662 h 6851766"/>
              <a:gd name="connsiteX8" fmla="*/ 2151216 w 12189094"/>
              <a:gd name="connsiteY8" fmla="*/ 2717 h 6851766"/>
              <a:gd name="connsiteX9" fmla="*/ 2154074 w 12189094"/>
              <a:gd name="connsiteY9" fmla="*/ 74338 h 6851766"/>
              <a:gd name="connsiteX10" fmla="*/ 0 w 12189094"/>
              <a:gd name="connsiteY10" fmla="*/ 644544 h 6851766"/>
              <a:gd name="connsiteX11" fmla="*/ 1745 w 12189094"/>
              <a:gd name="connsiteY11" fmla="*/ 1662 h 6851766"/>
              <a:gd name="connsiteX0" fmla="*/ 2164110 w 12189094"/>
              <a:gd name="connsiteY0" fmla="*/ 1486 h 6851766"/>
              <a:gd name="connsiteX1" fmla="*/ 12188845 w 12189094"/>
              <a:gd name="connsiteY1" fmla="*/ 0 h 6851766"/>
              <a:gd name="connsiteX2" fmla="*/ 12188286 w 12189094"/>
              <a:gd name="connsiteY2" fmla="*/ 6851766 h 6851766"/>
              <a:gd name="connsiteX3" fmla="*/ 3989746 w 12189094"/>
              <a:gd name="connsiteY3" fmla="*/ 6849439 h 6851766"/>
              <a:gd name="connsiteX4" fmla="*/ 6301648 w 12189094"/>
              <a:gd name="connsiteY4" fmla="*/ 3503235 h 6851766"/>
              <a:gd name="connsiteX5" fmla="*/ 2163911 w 12189094"/>
              <a:gd name="connsiteY5" fmla="*/ 64635 h 6851766"/>
              <a:gd name="connsiteX6" fmla="*/ 2164110 w 12189094"/>
              <a:gd name="connsiteY6" fmla="*/ 1486 h 6851766"/>
              <a:gd name="connsiteX7" fmla="*/ 1745 w 12189094"/>
              <a:gd name="connsiteY7" fmla="*/ 1662 h 6851766"/>
              <a:gd name="connsiteX8" fmla="*/ 2151216 w 12189094"/>
              <a:gd name="connsiteY8" fmla="*/ 2717 h 6851766"/>
              <a:gd name="connsiteX9" fmla="*/ 2154074 w 12189094"/>
              <a:gd name="connsiteY9" fmla="*/ 74338 h 6851766"/>
              <a:gd name="connsiteX10" fmla="*/ 0 w 12189094"/>
              <a:gd name="connsiteY10" fmla="*/ 644544 h 6851766"/>
              <a:gd name="connsiteX11" fmla="*/ 1745 w 12189094"/>
              <a:gd name="connsiteY11" fmla="*/ 1662 h 6851766"/>
              <a:gd name="connsiteX0" fmla="*/ 2164110 w 12189094"/>
              <a:gd name="connsiteY0" fmla="*/ 1486 h 6851766"/>
              <a:gd name="connsiteX1" fmla="*/ 12188845 w 12189094"/>
              <a:gd name="connsiteY1" fmla="*/ 0 h 6851766"/>
              <a:gd name="connsiteX2" fmla="*/ 12188286 w 12189094"/>
              <a:gd name="connsiteY2" fmla="*/ 6851766 h 6851766"/>
              <a:gd name="connsiteX3" fmla="*/ 3989746 w 12189094"/>
              <a:gd name="connsiteY3" fmla="*/ 6849439 h 6851766"/>
              <a:gd name="connsiteX4" fmla="*/ 6301648 w 12189094"/>
              <a:gd name="connsiteY4" fmla="*/ 3503235 h 6851766"/>
              <a:gd name="connsiteX5" fmla="*/ 2163911 w 12189094"/>
              <a:gd name="connsiteY5" fmla="*/ 64635 h 6851766"/>
              <a:gd name="connsiteX6" fmla="*/ 2164110 w 12189094"/>
              <a:gd name="connsiteY6" fmla="*/ 1486 h 6851766"/>
              <a:gd name="connsiteX7" fmla="*/ 1745 w 12189094"/>
              <a:gd name="connsiteY7" fmla="*/ 1662 h 6851766"/>
              <a:gd name="connsiteX8" fmla="*/ 2151216 w 12189094"/>
              <a:gd name="connsiteY8" fmla="*/ 2717 h 6851766"/>
              <a:gd name="connsiteX9" fmla="*/ 2154074 w 12189094"/>
              <a:gd name="connsiteY9" fmla="*/ 74338 h 6851766"/>
              <a:gd name="connsiteX10" fmla="*/ 0 w 12189094"/>
              <a:gd name="connsiteY10" fmla="*/ 665809 h 6851766"/>
              <a:gd name="connsiteX11" fmla="*/ 1745 w 12189094"/>
              <a:gd name="connsiteY11" fmla="*/ 1662 h 6851766"/>
              <a:gd name="connsiteX0" fmla="*/ 2164110 w 12189094"/>
              <a:gd name="connsiteY0" fmla="*/ 1486 h 6851766"/>
              <a:gd name="connsiteX1" fmla="*/ 12188845 w 12189094"/>
              <a:gd name="connsiteY1" fmla="*/ 0 h 6851766"/>
              <a:gd name="connsiteX2" fmla="*/ 12188286 w 12189094"/>
              <a:gd name="connsiteY2" fmla="*/ 6851766 h 6851766"/>
              <a:gd name="connsiteX3" fmla="*/ 3989746 w 12189094"/>
              <a:gd name="connsiteY3" fmla="*/ 6849439 h 6851766"/>
              <a:gd name="connsiteX4" fmla="*/ 6301648 w 12189094"/>
              <a:gd name="connsiteY4" fmla="*/ 3503235 h 6851766"/>
              <a:gd name="connsiteX5" fmla="*/ 2163911 w 12189094"/>
              <a:gd name="connsiteY5" fmla="*/ 64635 h 6851766"/>
              <a:gd name="connsiteX6" fmla="*/ 2164110 w 12189094"/>
              <a:gd name="connsiteY6" fmla="*/ 1486 h 6851766"/>
              <a:gd name="connsiteX7" fmla="*/ 1745 w 12189094"/>
              <a:gd name="connsiteY7" fmla="*/ 1662 h 6851766"/>
              <a:gd name="connsiteX8" fmla="*/ 2151216 w 12189094"/>
              <a:gd name="connsiteY8" fmla="*/ 2717 h 6851766"/>
              <a:gd name="connsiteX9" fmla="*/ 2154074 w 12189094"/>
              <a:gd name="connsiteY9" fmla="*/ 74338 h 6851766"/>
              <a:gd name="connsiteX10" fmla="*/ 0 w 12189094"/>
              <a:gd name="connsiteY10" fmla="*/ 665809 h 6851766"/>
              <a:gd name="connsiteX11" fmla="*/ 1745 w 12189094"/>
              <a:gd name="connsiteY11" fmla="*/ 1662 h 6851766"/>
              <a:gd name="connsiteX0" fmla="*/ 2164110 w 12189094"/>
              <a:gd name="connsiteY0" fmla="*/ 1486 h 6851766"/>
              <a:gd name="connsiteX1" fmla="*/ 12188845 w 12189094"/>
              <a:gd name="connsiteY1" fmla="*/ 0 h 6851766"/>
              <a:gd name="connsiteX2" fmla="*/ 12188286 w 12189094"/>
              <a:gd name="connsiteY2" fmla="*/ 6851766 h 6851766"/>
              <a:gd name="connsiteX3" fmla="*/ 3989746 w 12189094"/>
              <a:gd name="connsiteY3" fmla="*/ 6849439 h 6851766"/>
              <a:gd name="connsiteX4" fmla="*/ 6301648 w 12189094"/>
              <a:gd name="connsiteY4" fmla="*/ 3503235 h 6851766"/>
              <a:gd name="connsiteX5" fmla="*/ 2163911 w 12189094"/>
              <a:gd name="connsiteY5" fmla="*/ 64635 h 6851766"/>
              <a:gd name="connsiteX6" fmla="*/ 2164110 w 12189094"/>
              <a:gd name="connsiteY6" fmla="*/ 1486 h 6851766"/>
              <a:gd name="connsiteX7" fmla="*/ 1745 w 12189094"/>
              <a:gd name="connsiteY7" fmla="*/ 1662 h 6851766"/>
              <a:gd name="connsiteX8" fmla="*/ 2151216 w 12189094"/>
              <a:gd name="connsiteY8" fmla="*/ 2717 h 6851766"/>
              <a:gd name="connsiteX9" fmla="*/ 2154074 w 12189094"/>
              <a:gd name="connsiteY9" fmla="*/ 74338 h 6851766"/>
              <a:gd name="connsiteX10" fmla="*/ 0 w 12189094"/>
              <a:gd name="connsiteY10" fmla="*/ 680998 h 6851766"/>
              <a:gd name="connsiteX11" fmla="*/ 1745 w 12189094"/>
              <a:gd name="connsiteY11" fmla="*/ 1662 h 6851766"/>
              <a:gd name="connsiteX0" fmla="*/ 2164110 w 12189094"/>
              <a:gd name="connsiteY0" fmla="*/ 1486 h 6851766"/>
              <a:gd name="connsiteX1" fmla="*/ 12188845 w 12189094"/>
              <a:gd name="connsiteY1" fmla="*/ 0 h 6851766"/>
              <a:gd name="connsiteX2" fmla="*/ 12188286 w 12189094"/>
              <a:gd name="connsiteY2" fmla="*/ 6851766 h 6851766"/>
              <a:gd name="connsiteX3" fmla="*/ 3989746 w 12189094"/>
              <a:gd name="connsiteY3" fmla="*/ 6849439 h 6851766"/>
              <a:gd name="connsiteX4" fmla="*/ 6301648 w 12189094"/>
              <a:gd name="connsiteY4" fmla="*/ 3503235 h 6851766"/>
              <a:gd name="connsiteX5" fmla="*/ 2163911 w 12189094"/>
              <a:gd name="connsiteY5" fmla="*/ 64635 h 6851766"/>
              <a:gd name="connsiteX6" fmla="*/ 2164110 w 12189094"/>
              <a:gd name="connsiteY6" fmla="*/ 1486 h 6851766"/>
              <a:gd name="connsiteX7" fmla="*/ 1745 w 12189094"/>
              <a:gd name="connsiteY7" fmla="*/ 1662 h 6851766"/>
              <a:gd name="connsiteX8" fmla="*/ 2151216 w 12189094"/>
              <a:gd name="connsiteY8" fmla="*/ 2717 h 6851766"/>
              <a:gd name="connsiteX9" fmla="*/ 2154074 w 12189094"/>
              <a:gd name="connsiteY9" fmla="*/ 74338 h 6851766"/>
              <a:gd name="connsiteX10" fmla="*/ 0 w 12189094"/>
              <a:gd name="connsiteY10" fmla="*/ 680998 h 6851766"/>
              <a:gd name="connsiteX11" fmla="*/ 1745 w 12189094"/>
              <a:gd name="connsiteY11" fmla="*/ 1662 h 6851766"/>
              <a:gd name="connsiteX0" fmla="*/ 2164110 w 12189094"/>
              <a:gd name="connsiteY0" fmla="*/ 1486 h 6851766"/>
              <a:gd name="connsiteX1" fmla="*/ 12188845 w 12189094"/>
              <a:gd name="connsiteY1" fmla="*/ 0 h 6851766"/>
              <a:gd name="connsiteX2" fmla="*/ 12188286 w 12189094"/>
              <a:gd name="connsiteY2" fmla="*/ 6851766 h 6851766"/>
              <a:gd name="connsiteX3" fmla="*/ 3989746 w 12189094"/>
              <a:gd name="connsiteY3" fmla="*/ 6849439 h 6851766"/>
              <a:gd name="connsiteX4" fmla="*/ 6301648 w 12189094"/>
              <a:gd name="connsiteY4" fmla="*/ 3503235 h 6851766"/>
              <a:gd name="connsiteX5" fmla="*/ 2163911 w 12189094"/>
              <a:gd name="connsiteY5" fmla="*/ 64635 h 6851766"/>
              <a:gd name="connsiteX6" fmla="*/ 2164110 w 12189094"/>
              <a:gd name="connsiteY6" fmla="*/ 1486 h 6851766"/>
              <a:gd name="connsiteX7" fmla="*/ 1745 w 12189094"/>
              <a:gd name="connsiteY7" fmla="*/ 1662 h 6851766"/>
              <a:gd name="connsiteX8" fmla="*/ 2151216 w 12189094"/>
              <a:gd name="connsiteY8" fmla="*/ 2717 h 6851766"/>
              <a:gd name="connsiteX9" fmla="*/ 2154074 w 12189094"/>
              <a:gd name="connsiteY9" fmla="*/ 74338 h 6851766"/>
              <a:gd name="connsiteX10" fmla="*/ 0 w 12189094"/>
              <a:gd name="connsiteY10" fmla="*/ 671884 h 6851766"/>
              <a:gd name="connsiteX11" fmla="*/ 1745 w 12189094"/>
              <a:gd name="connsiteY11" fmla="*/ 1662 h 6851766"/>
              <a:gd name="connsiteX0" fmla="*/ 2164110 w 12189094"/>
              <a:gd name="connsiteY0" fmla="*/ 1486 h 6851766"/>
              <a:gd name="connsiteX1" fmla="*/ 12188845 w 12189094"/>
              <a:gd name="connsiteY1" fmla="*/ 0 h 6851766"/>
              <a:gd name="connsiteX2" fmla="*/ 12188286 w 12189094"/>
              <a:gd name="connsiteY2" fmla="*/ 6851766 h 6851766"/>
              <a:gd name="connsiteX3" fmla="*/ 3989746 w 12189094"/>
              <a:gd name="connsiteY3" fmla="*/ 6849439 h 6851766"/>
              <a:gd name="connsiteX4" fmla="*/ 6301648 w 12189094"/>
              <a:gd name="connsiteY4" fmla="*/ 3503235 h 6851766"/>
              <a:gd name="connsiteX5" fmla="*/ 2163911 w 12189094"/>
              <a:gd name="connsiteY5" fmla="*/ 64635 h 6851766"/>
              <a:gd name="connsiteX6" fmla="*/ 2164110 w 12189094"/>
              <a:gd name="connsiteY6" fmla="*/ 1486 h 6851766"/>
              <a:gd name="connsiteX7" fmla="*/ 1745 w 12189094"/>
              <a:gd name="connsiteY7" fmla="*/ 1662 h 6851766"/>
              <a:gd name="connsiteX8" fmla="*/ 2151216 w 12189094"/>
              <a:gd name="connsiteY8" fmla="*/ 2717 h 6851766"/>
              <a:gd name="connsiteX9" fmla="*/ 2154074 w 12189094"/>
              <a:gd name="connsiteY9" fmla="*/ 74338 h 6851766"/>
              <a:gd name="connsiteX10" fmla="*/ 0 w 12189094"/>
              <a:gd name="connsiteY10" fmla="*/ 671884 h 6851766"/>
              <a:gd name="connsiteX11" fmla="*/ 1745 w 12189094"/>
              <a:gd name="connsiteY11" fmla="*/ 1662 h 6851766"/>
              <a:gd name="connsiteX0" fmla="*/ 2164110 w 12189094"/>
              <a:gd name="connsiteY0" fmla="*/ 1486 h 6851766"/>
              <a:gd name="connsiteX1" fmla="*/ 12188845 w 12189094"/>
              <a:gd name="connsiteY1" fmla="*/ 0 h 6851766"/>
              <a:gd name="connsiteX2" fmla="*/ 12188286 w 12189094"/>
              <a:gd name="connsiteY2" fmla="*/ 6851766 h 6851766"/>
              <a:gd name="connsiteX3" fmla="*/ 3989746 w 12189094"/>
              <a:gd name="connsiteY3" fmla="*/ 6845853 h 6851766"/>
              <a:gd name="connsiteX4" fmla="*/ 6301648 w 12189094"/>
              <a:gd name="connsiteY4" fmla="*/ 3503235 h 6851766"/>
              <a:gd name="connsiteX5" fmla="*/ 2163911 w 12189094"/>
              <a:gd name="connsiteY5" fmla="*/ 64635 h 6851766"/>
              <a:gd name="connsiteX6" fmla="*/ 2164110 w 12189094"/>
              <a:gd name="connsiteY6" fmla="*/ 1486 h 6851766"/>
              <a:gd name="connsiteX7" fmla="*/ 1745 w 12189094"/>
              <a:gd name="connsiteY7" fmla="*/ 1662 h 6851766"/>
              <a:gd name="connsiteX8" fmla="*/ 2151216 w 12189094"/>
              <a:gd name="connsiteY8" fmla="*/ 2717 h 6851766"/>
              <a:gd name="connsiteX9" fmla="*/ 2154074 w 12189094"/>
              <a:gd name="connsiteY9" fmla="*/ 74338 h 6851766"/>
              <a:gd name="connsiteX10" fmla="*/ 0 w 12189094"/>
              <a:gd name="connsiteY10" fmla="*/ 671884 h 6851766"/>
              <a:gd name="connsiteX11" fmla="*/ 1745 w 12189094"/>
              <a:gd name="connsiteY11" fmla="*/ 1662 h 6851766"/>
              <a:gd name="connsiteX0" fmla="*/ 2164110 w 12188903"/>
              <a:gd name="connsiteY0" fmla="*/ 1486 h 6851766"/>
              <a:gd name="connsiteX1" fmla="*/ 12188845 w 12188903"/>
              <a:gd name="connsiteY1" fmla="*/ 0 h 6851766"/>
              <a:gd name="connsiteX2" fmla="*/ 12177528 w 12188903"/>
              <a:gd name="connsiteY2" fmla="*/ 6851766 h 6851766"/>
              <a:gd name="connsiteX3" fmla="*/ 3989746 w 12188903"/>
              <a:gd name="connsiteY3" fmla="*/ 6845853 h 6851766"/>
              <a:gd name="connsiteX4" fmla="*/ 6301648 w 12188903"/>
              <a:gd name="connsiteY4" fmla="*/ 3503235 h 6851766"/>
              <a:gd name="connsiteX5" fmla="*/ 2163911 w 12188903"/>
              <a:gd name="connsiteY5" fmla="*/ 64635 h 6851766"/>
              <a:gd name="connsiteX6" fmla="*/ 2164110 w 12188903"/>
              <a:gd name="connsiteY6" fmla="*/ 1486 h 6851766"/>
              <a:gd name="connsiteX7" fmla="*/ 1745 w 12188903"/>
              <a:gd name="connsiteY7" fmla="*/ 1662 h 6851766"/>
              <a:gd name="connsiteX8" fmla="*/ 2151216 w 12188903"/>
              <a:gd name="connsiteY8" fmla="*/ 2717 h 6851766"/>
              <a:gd name="connsiteX9" fmla="*/ 2154074 w 12188903"/>
              <a:gd name="connsiteY9" fmla="*/ 74338 h 6851766"/>
              <a:gd name="connsiteX10" fmla="*/ 0 w 12188903"/>
              <a:gd name="connsiteY10" fmla="*/ 671884 h 6851766"/>
              <a:gd name="connsiteX11" fmla="*/ 1745 w 12188903"/>
              <a:gd name="connsiteY11" fmla="*/ 1662 h 6851766"/>
              <a:gd name="connsiteX0" fmla="*/ 2164110 w 12177528"/>
              <a:gd name="connsiteY0" fmla="*/ 0 h 6850280"/>
              <a:gd name="connsiteX1" fmla="*/ 12135057 w 12177528"/>
              <a:gd name="connsiteY1" fmla="*/ 55888 h 6850280"/>
              <a:gd name="connsiteX2" fmla="*/ 12177528 w 12177528"/>
              <a:gd name="connsiteY2" fmla="*/ 6850280 h 6850280"/>
              <a:gd name="connsiteX3" fmla="*/ 3989746 w 12177528"/>
              <a:gd name="connsiteY3" fmla="*/ 6844367 h 6850280"/>
              <a:gd name="connsiteX4" fmla="*/ 6301648 w 12177528"/>
              <a:gd name="connsiteY4" fmla="*/ 3501749 h 6850280"/>
              <a:gd name="connsiteX5" fmla="*/ 2163911 w 12177528"/>
              <a:gd name="connsiteY5" fmla="*/ 63149 h 6850280"/>
              <a:gd name="connsiteX6" fmla="*/ 2164110 w 12177528"/>
              <a:gd name="connsiteY6" fmla="*/ 0 h 6850280"/>
              <a:gd name="connsiteX7" fmla="*/ 1745 w 12177528"/>
              <a:gd name="connsiteY7" fmla="*/ 176 h 6850280"/>
              <a:gd name="connsiteX8" fmla="*/ 2151216 w 12177528"/>
              <a:gd name="connsiteY8" fmla="*/ 1231 h 6850280"/>
              <a:gd name="connsiteX9" fmla="*/ 2154074 w 12177528"/>
              <a:gd name="connsiteY9" fmla="*/ 72852 h 6850280"/>
              <a:gd name="connsiteX10" fmla="*/ 0 w 12177528"/>
              <a:gd name="connsiteY10" fmla="*/ 670398 h 6850280"/>
              <a:gd name="connsiteX11" fmla="*/ 1745 w 12177528"/>
              <a:gd name="connsiteY11" fmla="*/ 176 h 6850280"/>
              <a:gd name="connsiteX0" fmla="*/ 2164110 w 12185337"/>
              <a:gd name="connsiteY0" fmla="*/ 1486 h 6851766"/>
              <a:gd name="connsiteX1" fmla="*/ 12185259 w 12185337"/>
              <a:gd name="connsiteY1" fmla="*/ 0 h 6851766"/>
              <a:gd name="connsiteX2" fmla="*/ 12177528 w 12185337"/>
              <a:gd name="connsiteY2" fmla="*/ 6851766 h 6851766"/>
              <a:gd name="connsiteX3" fmla="*/ 3989746 w 12185337"/>
              <a:gd name="connsiteY3" fmla="*/ 6845853 h 6851766"/>
              <a:gd name="connsiteX4" fmla="*/ 6301648 w 12185337"/>
              <a:gd name="connsiteY4" fmla="*/ 3503235 h 6851766"/>
              <a:gd name="connsiteX5" fmla="*/ 2163911 w 12185337"/>
              <a:gd name="connsiteY5" fmla="*/ 64635 h 6851766"/>
              <a:gd name="connsiteX6" fmla="*/ 2164110 w 12185337"/>
              <a:gd name="connsiteY6" fmla="*/ 1486 h 6851766"/>
              <a:gd name="connsiteX7" fmla="*/ 1745 w 12185337"/>
              <a:gd name="connsiteY7" fmla="*/ 1662 h 6851766"/>
              <a:gd name="connsiteX8" fmla="*/ 2151216 w 12185337"/>
              <a:gd name="connsiteY8" fmla="*/ 2717 h 6851766"/>
              <a:gd name="connsiteX9" fmla="*/ 2154074 w 12185337"/>
              <a:gd name="connsiteY9" fmla="*/ 74338 h 6851766"/>
              <a:gd name="connsiteX10" fmla="*/ 0 w 12185337"/>
              <a:gd name="connsiteY10" fmla="*/ 671884 h 6851766"/>
              <a:gd name="connsiteX11" fmla="*/ 1745 w 12185337"/>
              <a:gd name="connsiteY11" fmla="*/ 1662 h 6851766"/>
              <a:gd name="connsiteX0" fmla="*/ 2164110 w 12185270"/>
              <a:gd name="connsiteY0" fmla="*/ 1486 h 6845853"/>
              <a:gd name="connsiteX1" fmla="*/ 12185259 w 12185270"/>
              <a:gd name="connsiteY1" fmla="*/ 0 h 6845853"/>
              <a:gd name="connsiteX2" fmla="*/ 12115744 w 12185270"/>
              <a:gd name="connsiteY2" fmla="*/ 6804399 h 6845853"/>
              <a:gd name="connsiteX3" fmla="*/ 3989746 w 12185270"/>
              <a:gd name="connsiteY3" fmla="*/ 6845853 h 6845853"/>
              <a:gd name="connsiteX4" fmla="*/ 6301648 w 12185270"/>
              <a:gd name="connsiteY4" fmla="*/ 3503235 h 6845853"/>
              <a:gd name="connsiteX5" fmla="*/ 2163911 w 12185270"/>
              <a:gd name="connsiteY5" fmla="*/ 64635 h 6845853"/>
              <a:gd name="connsiteX6" fmla="*/ 2164110 w 12185270"/>
              <a:gd name="connsiteY6" fmla="*/ 1486 h 6845853"/>
              <a:gd name="connsiteX7" fmla="*/ 1745 w 12185270"/>
              <a:gd name="connsiteY7" fmla="*/ 1662 h 6845853"/>
              <a:gd name="connsiteX8" fmla="*/ 2151216 w 12185270"/>
              <a:gd name="connsiteY8" fmla="*/ 2717 h 6845853"/>
              <a:gd name="connsiteX9" fmla="*/ 2154074 w 12185270"/>
              <a:gd name="connsiteY9" fmla="*/ 74338 h 6845853"/>
              <a:gd name="connsiteX10" fmla="*/ 0 w 12185270"/>
              <a:gd name="connsiteY10" fmla="*/ 671884 h 6845853"/>
              <a:gd name="connsiteX11" fmla="*/ 1745 w 12185270"/>
              <a:gd name="connsiteY11" fmla="*/ 1662 h 6845853"/>
              <a:gd name="connsiteX0" fmla="*/ 2164110 w 12185356"/>
              <a:gd name="connsiteY0" fmla="*/ 1486 h 6847648"/>
              <a:gd name="connsiteX1" fmla="*/ 12185259 w 12185356"/>
              <a:gd name="connsiteY1" fmla="*/ 0 h 6847648"/>
              <a:gd name="connsiteX2" fmla="*/ 12179588 w 12185356"/>
              <a:gd name="connsiteY2" fmla="*/ 6847648 h 6847648"/>
              <a:gd name="connsiteX3" fmla="*/ 3989746 w 12185356"/>
              <a:gd name="connsiteY3" fmla="*/ 6845853 h 6847648"/>
              <a:gd name="connsiteX4" fmla="*/ 6301648 w 12185356"/>
              <a:gd name="connsiteY4" fmla="*/ 3503235 h 6847648"/>
              <a:gd name="connsiteX5" fmla="*/ 2163911 w 12185356"/>
              <a:gd name="connsiteY5" fmla="*/ 64635 h 6847648"/>
              <a:gd name="connsiteX6" fmla="*/ 2164110 w 12185356"/>
              <a:gd name="connsiteY6" fmla="*/ 1486 h 6847648"/>
              <a:gd name="connsiteX7" fmla="*/ 1745 w 12185356"/>
              <a:gd name="connsiteY7" fmla="*/ 1662 h 6847648"/>
              <a:gd name="connsiteX8" fmla="*/ 2151216 w 12185356"/>
              <a:gd name="connsiteY8" fmla="*/ 2717 h 6847648"/>
              <a:gd name="connsiteX9" fmla="*/ 2154074 w 12185356"/>
              <a:gd name="connsiteY9" fmla="*/ 74338 h 6847648"/>
              <a:gd name="connsiteX10" fmla="*/ 0 w 12185356"/>
              <a:gd name="connsiteY10" fmla="*/ 671884 h 6847648"/>
              <a:gd name="connsiteX11" fmla="*/ 1745 w 12185356"/>
              <a:gd name="connsiteY11" fmla="*/ 1662 h 6847648"/>
              <a:gd name="connsiteX0" fmla="*/ 2164110 w 12185356"/>
              <a:gd name="connsiteY0" fmla="*/ 1486 h 6847648"/>
              <a:gd name="connsiteX1" fmla="*/ 12185259 w 12185356"/>
              <a:gd name="connsiteY1" fmla="*/ 0 h 6847648"/>
              <a:gd name="connsiteX2" fmla="*/ 12179588 w 12185356"/>
              <a:gd name="connsiteY2" fmla="*/ 6847648 h 6847648"/>
              <a:gd name="connsiteX3" fmla="*/ 3989746 w 12185356"/>
              <a:gd name="connsiteY3" fmla="*/ 6845853 h 6847648"/>
              <a:gd name="connsiteX4" fmla="*/ 6301648 w 12185356"/>
              <a:gd name="connsiteY4" fmla="*/ 3503235 h 6847648"/>
              <a:gd name="connsiteX5" fmla="*/ 2163911 w 12185356"/>
              <a:gd name="connsiteY5" fmla="*/ 64635 h 6847648"/>
              <a:gd name="connsiteX6" fmla="*/ 2164110 w 12185356"/>
              <a:gd name="connsiteY6" fmla="*/ 1486 h 6847648"/>
              <a:gd name="connsiteX7" fmla="*/ 1745 w 12185356"/>
              <a:gd name="connsiteY7" fmla="*/ 1662 h 6847648"/>
              <a:gd name="connsiteX8" fmla="*/ 2151216 w 12185356"/>
              <a:gd name="connsiteY8" fmla="*/ 2717 h 6847648"/>
              <a:gd name="connsiteX9" fmla="*/ 2154074 w 12185356"/>
              <a:gd name="connsiteY9" fmla="*/ 74338 h 6847648"/>
              <a:gd name="connsiteX10" fmla="*/ 0 w 12185356"/>
              <a:gd name="connsiteY10" fmla="*/ 671884 h 6847648"/>
              <a:gd name="connsiteX11" fmla="*/ 1745 w 12185356"/>
              <a:gd name="connsiteY11" fmla="*/ 1662 h 6847648"/>
              <a:gd name="connsiteX0" fmla="*/ 2164110 w 12185766"/>
              <a:gd name="connsiteY0" fmla="*/ 1486 h 6849707"/>
              <a:gd name="connsiteX1" fmla="*/ 12185259 w 12185766"/>
              <a:gd name="connsiteY1" fmla="*/ 0 h 6849707"/>
              <a:gd name="connsiteX2" fmla="*/ 12185766 w 12185766"/>
              <a:gd name="connsiteY2" fmla="*/ 6849707 h 6849707"/>
              <a:gd name="connsiteX3" fmla="*/ 3989746 w 12185766"/>
              <a:gd name="connsiteY3" fmla="*/ 6845853 h 6849707"/>
              <a:gd name="connsiteX4" fmla="*/ 6301648 w 12185766"/>
              <a:gd name="connsiteY4" fmla="*/ 3503235 h 6849707"/>
              <a:gd name="connsiteX5" fmla="*/ 2163911 w 12185766"/>
              <a:gd name="connsiteY5" fmla="*/ 64635 h 6849707"/>
              <a:gd name="connsiteX6" fmla="*/ 2164110 w 12185766"/>
              <a:gd name="connsiteY6" fmla="*/ 1486 h 6849707"/>
              <a:gd name="connsiteX7" fmla="*/ 1745 w 12185766"/>
              <a:gd name="connsiteY7" fmla="*/ 1662 h 6849707"/>
              <a:gd name="connsiteX8" fmla="*/ 2151216 w 12185766"/>
              <a:gd name="connsiteY8" fmla="*/ 2717 h 6849707"/>
              <a:gd name="connsiteX9" fmla="*/ 2154074 w 12185766"/>
              <a:gd name="connsiteY9" fmla="*/ 74338 h 6849707"/>
              <a:gd name="connsiteX10" fmla="*/ 0 w 12185766"/>
              <a:gd name="connsiteY10" fmla="*/ 671884 h 6849707"/>
              <a:gd name="connsiteX11" fmla="*/ 1745 w 12185766"/>
              <a:gd name="connsiteY11" fmla="*/ 1662 h 6849707"/>
              <a:gd name="connsiteX0" fmla="*/ 2164110 w 12185766"/>
              <a:gd name="connsiteY0" fmla="*/ 1486 h 6849863"/>
              <a:gd name="connsiteX1" fmla="*/ 12185259 w 12185766"/>
              <a:gd name="connsiteY1" fmla="*/ 0 h 6849863"/>
              <a:gd name="connsiteX2" fmla="*/ 12185766 w 12185766"/>
              <a:gd name="connsiteY2" fmla="*/ 6849707 h 6849863"/>
              <a:gd name="connsiteX3" fmla="*/ 3989746 w 12185766"/>
              <a:gd name="connsiteY3" fmla="*/ 6849863 h 6849863"/>
              <a:gd name="connsiteX4" fmla="*/ 6301648 w 12185766"/>
              <a:gd name="connsiteY4" fmla="*/ 3503235 h 6849863"/>
              <a:gd name="connsiteX5" fmla="*/ 2163911 w 12185766"/>
              <a:gd name="connsiteY5" fmla="*/ 64635 h 6849863"/>
              <a:gd name="connsiteX6" fmla="*/ 2164110 w 12185766"/>
              <a:gd name="connsiteY6" fmla="*/ 1486 h 6849863"/>
              <a:gd name="connsiteX7" fmla="*/ 1745 w 12185766"/>
              <a:gd name="connsiteY7" fmla="*/ 1662 h 6849863"/>
              <a:gd name="connsiteX8" fmla="*/ 2151216 w 12185766"/>
              <a:gd name="connsiteY8" fmla="*/ 2717 h 6849863"/>
              <a:gd name="connsiteX9" fmla="*/ 2154074 w 12185766"/>
              <a:gd name="connsiteY9" fmla="*/ 74338 h 6849863"/>
              <a:gd name="connsiteX10" fmla="*/ 0 w 12185766"/>
              <a:gd name="connsiteY10" fmla="*/ 671884 h 6849863"/>
              <a:gd name="connsiteX11" fmla="*/ 1745 w 12185766"/>
              <a:gd name="connsiteY11" fmla="*/ 1662 h 6849863"/>
              <a:gd name="connsiteX0" fmla="*/ 2164110 w 12221860"/>
              <a:gd name="connsiteY0" fmla="*/ 1486 h 6889813"/>
              <a:gd name="connsiteX1" fmla="*/ 12185259 w 12221860"/>
              <a:gd name="connsiteY1" fmla="*/ 0 h 6889813"/>
              <a:gd name="connsiteX2" fmla="*/ 12221860 w 12221860"/>
              <a:gd name="connsiteY2" fmla="*/ 6889813 h 6889813"/>
              <a:gd name="connsiteX3" fmla="*/ 3989746 w 12221860"/>
              <a:gd name="connsiteY3" fmla="*/ 6849863 h 6889813"/>
              <a:gd name="connsiteX4" fmla="*/ 6301648 w 12221860"/>
              <a:gd name="connsiteY4" fmla="*/ 3503235 h 6889813"/>
              <a:gd name="connsiteX5" fmla="*/ 2163911 w 12221860"/>
              <a:gd name="connsiteY5" fmla="*/ 64635 h 6889813"/>
              <a:gd name="connsiteX6" fmla="*/ 2164110 w 12221860"/>
              <a:gd name="connsiteY6" fmla="*/ 1486 h 6889813"/>
              <a:gd name="connsiteX7" fmla="*/ 1745 w 12221860"/>
              <a:gd name="connsiteY7" fmla="*/ 1662 h 6889813"/>
              <a:gd name="connsiteX8" fmla="*/ 2151216 w 12221860"/>
              <a:gd name="connsiteY8" fmla="*/ 2717 h 6889813"/>
              <a:gd name="connsiteX9" fmla="*/ 2154074 w 12221860"/>
              <a:gd name="connsiteY9" fmla="*/ 74338 h 6889813"/>
              <a:gd name="connsiteX10" fmla="*/ 0 w 12221860"/>
              <a:gd name="connsiteY10" fmla="*/ 671884 h 6889813"/>
              <a:gd name="connsiteX11" fmla="*/ 1745 w 12221860"/>
              <a:gd name="connsiteY11" fmla="*/ 1662 h 6889813"/>
              <a:gd name="connsiteX0" fmla="*/ 2164110 w 12193786"/>
              <a:gd name="connsiteY0" fmla="*/ 1486 h 6857729"/>
              <a:gd name="connsiteX1" fmla="*/ 12185259 w 12193786"/>
              <a:gd name="connsiteY1" fmla="*/ 0 h 6857729"/>
              <a:gd name="connsiteX2" fmla="*/ 12193786 w 12193786"/>
              <a:gd name="connsiteY2" fmla="*/ 6857729 h 6857729"/>
              <a:gd name="connsiteX3" fmla="*/ 3989746 w 12193786"/>
              <a:gd name="connsiteY3" fmla="*/ 6849863 h 6857729"/>
              <a:gd name="connsiteX4" fmla="*/ 6301648 w 12193786"/>
              <a:gd name="connsiteY4" fmla="*/ 3503235 h 6857729"/>
              <a:gd name="connsiteX5" fmla="*/ 2163911 w 12193786"/>
              <a:gd name="connsiteY5" fmla="*/ 64635 h 6857729"/>
              <a:gd name="connsiteX6" fmla="*/ 2164110 w 12193786"/>
              <a:gd name="connsiteY6" fmla="*/ 1486 h 6857729"/>
              <a:gd name="connsiteX7" fmla="*/ 1745 w 12193786"/>
              <a:gd name="connsiteY7" fmla="*/ 1662 h 6857729"/>
              <a:gd name="connsiteX8" fmla="*/ 2151216 w 12193786"/>
              <a:gd name="connsiteY8" fmla="*/ 2717 h 6857729"/>
              <a:gd name="connsiteX9" fmla="*/ 2154074 w 12193786"/>
              <a:gd name="connsiteY9" fmla="*/ 74338 h 6857729"/>
              <a:gd name="connsiteX10" fmla="*/ 0 w 12193786"/>
              <a:gd name="connsiteY10" fmla="*/ 671884 h 6857729"/>
              <a:gd name="connsiteX11" fmla="*/ 1745 w 12193786"/>
              <a:gd name="connsiteY11" fmla="*/ 1662 h 6857729"/>
              <a:gd name="connsiteX0" fmla="*/ 2164110 w 12193786"/>
              <a:gd name="connsiteY0" fmla="*/ 0 h 6856243"/>
              <a:gd name="connsiteX1" fmla="*/ 12119101 w 12193786"/>
              <a:gd name="connsiteY1" fmla="*/ 41044 h 6856243"/>
              <a:gd name="connsiteX2" fmla="*/ 12193786 w 12193786"/>
              <a:gd name="connsiteY2" fmla="*/ 6856243 h 6856243"/>
              <a:gd name="connsiteX3" fmla="*/ 3989746 w 12193786"/>
              <a:gd name="connsiteY3" fmla="*/ 6848377 h 6856243"/>
              <a:gd name="connsiteX4" fmla="*/ 6301648 w 12193786"/>
              <a:gd name="connsiteY4" fmla="*/ 3501749 h 6856243"/>
              <a:gd name="connsiteX5" fmla="*/ 2163911 w 12193786"/>
              <a:gd name="connsiteY5" fmla="*/ 63149 h 6856243"/>
              <a:gd name="connsiteX6" fmla="*/ 2164110 w 12193786"/>
              <a:gd name="connsiteY6" fmla="*/ 0 h 6856243"/>
              <a:gd name="connsiteX7" fmla="*/ 1745 w 12193786"/>
              <a:gd name="connsiteY7" fmla="*/ 176 h 6856243"/>
              <a:gd name="connsiteX8" fmla="*/ 2151216 w 12193786"/>
              <a:gd name="connsiteY8" fmla="*/ 1231 h 6856243"/>
              <a:gd name="connsiteX9" fmla="*/ 2154074 w 12193786"/>
              <a:gd name="connsiteY9" fmla="*/ 72852 h 6856243"/>
              <a:gd name="connsiteX10" fmla="*/ 0 w 12193786"/>
              <a:gd name="connsiteY10" fmla="*/ 670398 h 6856243"/>
              <a:gd name="connsiteX11" fmla="*/ 1745 w 12193786"/>
              <a:gd name="connsiteY11" fmla="*/ 176 h 6856243"/>
              <a:gd name="connsiteX0" fmla="*/ 2164110 w 12193786"/>
              <a:gd name="connsiteY0" fmla="*/ 10937 h 6867180"/>
              <a:gd name="connsiteX1" fmla="*/ 12189984 w 12193786"/>
              <a:gd name="connsiteY1" fmla="*/ 0 h 6867180"/>
              <a:gd name="connsiteX2" fmla="*/ 12193786 w 12193786"/>
              <a:gd name="connsiteY2" fmla="*/ 6867180 h 6867180"/>
              <a:gd name="connsiteX3" fmla="*/ 3989746 w 12193786"/>
              <a:gd name="connsiteY3" fmla="*/ 6859314 h 6867180"/>
              <a:gd name="connsiteX4" fmla="*/ 6301648 w 12193786"/>
              <a:gd name="connsiteY4" fmla="*/ 3512686 h 6867180"/>
              <a:gd name="connsiteX5" fmla="*/ 2163911 w 12193786"/>
              <a:gd name="connsiteY5" fmla="*/ 74086 h 6867180"/>
              <a:gd name="connsiteX6" fmla="*/ 2164110 w 12193786"/>
              <a:gd name="connsiteY6" fmla="*/ 10937 h 6867180"/>
              <a:gd name="connsiteX7" fmla="*/ 1745 w 12193786"/>
              <a:gd name="connsiteY7" fmla="*/ 11113 h 6867180"/>
              <a:gd name="connsiteX8" fmla="*/ 2151216 w 12193786"/>
              <a:gd name="connsiteY8" fmla="*/ 12168 h 6867180"/>
              <a:gd name="connsiteX9" fmla="*/ 2154074 w 12193786"/>
              <a:gd name="connsiteY9" fmla="*/ 83789 h 6867180"/>
              <a:gd name="connsiteX10" fmla="*/ 0 w 12193786"/>
              <a:gd name="connsiteY10" fmla="*/ 681335 h 6867180"/>
              <a:gd name="connsiteX11" fmla="*/ 1745 w 12193786"/>
              <a:gd name="connsiteY11" fmla="*/ 11113 h 6867180"/>
              <a:gd name="connsiteX0" fmla="*/ 2164110 w 12193786"/>
              <a:gd name="connsiteY0" fmla="*/ 10937 h 6867180"/>
              <a:gd name="connsiteX1" fmla="*/ 12189984 w 12193786"/>
              <a:gd name="connsiteY1" fmla="*/ 0 h 6867180"/>
              <a:gd name="connsiteX2" fmla="*/ 12193786 w 12193786"/>
              <a:gd name="connsiteY2" fmla="*/ 6867180 h 6867180"/>
              <a:gd name="connsiteX3" fmla="*/ 3989746 w 12193786"/>
              <a:gd name="connsiteY3" fmla="*/ 6859314 h 6867180"/>
              <a:gd name="connsiteX4" fmla="*/ 6301648 w 12193786"/>
              <a:gd name="connsiteY4" fmla="*/ 3512686 h 6867180"/>
              <a:gd name="connsiteX5" fmla="*/ 2163911 w 12193786"/>
              <a:gd name="connsiteY5" fmla="*/ 74086 h 6867180"/>
              <a:gd name="connsiteX6" fmla="*/ 2164110 w 12193786"/>
              <a:gd name="connsiteY6" fmla="*/ 10937 h 6867180"/>
              <a:gd name="connsiteX7" fmla="*/ 1745 w 12193786"/>
              <a:gd name="connsiteY7" fmla="*/ 11113 h 6867180"/>
              <a:gd name="connsiteX8" fmla="*/ 2153579 w 12193786"/>
              <a:gd name="connsiteY8" fmla="*/ 7442 h 6867180"/>
              <a:gd name="connsiteX9" fmla="*/ 2154074 w 12193786"/>
              <a:gd name="connsiteY9" fmla="*/ 83789 h 6867180"/>
              <a:gd name="connsiteX10" fmla="*/ 0 w 12193786"/>
              <a:gd name="connsiteY10" fmla="*/ 681335 h 6867180"/>
              <a:gd name="connsiteX11" fmla="*/ 1745 w 12193786"/>
              <a:gd name="connsiteY11" fmla="*/ 11113 h 6867180"/>
              <a:gd name="connsiteX0" fmla="*/ 2174311 w 12203987"/>
              <a:gd name="connsiteY0" fmla="*/ 10937 h 6867180"/>
              <a:gd name="connsiteX1" fmla="*/ 12200185 w 12203987"/>
              <a:gd name="connsiteY1" fmla="*/ 0 h 6867180"/>
              <a:gd name="connsiteX2" fmla="*/ 12203987 w 12203987"/>
              <a:gd name="connsiteY2" fmla="*/ 6867180 h 6867180"/>
              <a:gd name="connsiteX3" fmla="*/ 3999947 w 12203987"/>
              <a:gd name="connsiteY3" fmla="*/ 6859314 h 6867180"/>
              <a:gd name="connsiteX4" fmla="*/ 6311849 w 12203987"/>
              <a:gd name="connsiteY4" fmla="*/ 3512686 h 6867180"/>
              <a:gd name="connsiteX5" fmla="*/ 2174112 w 12203987"/>
              <a:gd name="connsiteY5" fmla="*/ 74086 h 6867180"/>
              <a:gd name="connsiteX6" fmla="*/ 2174311 w 12203987"/>
              <a:gd name="connsiteY6" fmla="*/ 10937 h 6867180"/>
              <a:gd name="connsiteX7" fmla="*/ 132 w 12203987"/>
              <a:gd name="connsiteY7" fmla="*/ 4025 h 6867180"/>
              <a:gd name="connsiteX8" fmla="*/ 2163780 w 12203987"/>
              <a:gd name="connsiteY8" fmla="*/ 7442 h 6867180"/>
              <a:gd name="connsiteX9" fmla="*/ 2164275 w 12203987"/>
              <a:gd name="connsiteY9" fmla="*/ 83789 h 6867180"/>
              <a:gd name="connsiteX10" fmla="*/ 10201 w 12203987"/>
              <a:gd name="connsiteY10" fmla="*/ 681335 h 6867180"/>
              <a:gd name="connsiteX11" fmla="*/ 132 w 12203987"/>
              <a:gd name="connsiteY11" fmla="*/ 4025 h 6867180"/>
              <a:gd name="connsiteX0" fmla="*/ 2174377 w 12204053"/>
              <a:gd name="connsiteY0" fmla="*/ 10937 h 6867180"/>
              <a:gd name="connsiteX1" fmla="*/ 12200251 w 12204053"/>
              <a:gd name="connsiteY1" fmla="*/ 0 h 6867180"/>
              <a:gd name="connsiteX2" fmla="*/ 12204053 w 12204053"/>
              <a:gd name="connsiteY2" fmla="*/ 6867180 h 6867180"/>
              <a:gd name="connsiteX3" fmla="*/ 4000013 w 12204053"/>
              <a:gd name="connsiteY3" fmla="*/ 6859314 h 6867180"/>
              <a:gd name="connsiteX4" fmla="*/ 6311915 w 12204053"/>
              <a:gd name="connsiteY4" fmla="*/ 3512686 h 6867180"/>
              <a:gd name="connsiteX5" fmla="*/ 2174178 w 12204053"/>
              <a:gd name="connsiteY5" fmla="*/ 74086 h 6867180"/>
              <a:gd name="connsiteX6" fmla="*/ 2174377 w 12204053"/>
              <a:gd name="connsiteY6" fmla="*/ 10937 h 6867180"/>
              <a:gd name="connsiteX7" fmla="*/ 198 w 12204053"/>
              <a:gd name="connsiteY7" fmla="*/ 4025 h 6867180"/>
              <a:gd name="connsiteX8" fmla="*/ 2163846 w 12204053"/>
              <a:gd name="connsiteY8" fmla="*/ 7442 h 6867180"/>
              <a:gd name="connsiteX9" fmla="*/ 2164341 w 12204053"/>
              <a:gd name="connsiteY9" fmla="*/ 83789 h 6867180"/>
              <a:gd name="connsiteX10" fmla="*/ 5541 w 12204053"/>
              <a:gd name="connsiteY10" fmla="*/ 690786 h 6867180"/>
              <a:gd name="connsiteX11" fmla="*/ 198 w 12204053"/>
              <a:gd name="connsiteY11" fmla="*/ 4025 h 6867180"/>
              <a:gd name="connsiteX0" fmla="*/ 2174377 w 12204053"/>
              <a:gd name="connsiteY0" fmla="*/ 10937 h 6867180"/>
              <a:gd name="connsiteX1" fmla="*/ 12200251 w 12204053"/>
              <a:gd name="connsiteY1" fmla="*/ 0 h 6867180"/>
              <a:gd name="connsiteX2" fmla="*/ 12204053 w 12204053"/>
              <a:gd name="connsiteY2" fmla="*/ 6867180 h 6867180"/>
              <a:gd name="connsiteX3" fmla="*/ 4000013 w 12204053"/>
              <a:gd name="connsiteY3" fmla="*/ 6859314 h 6867180"/>
              <a:gd name="connsiteX4" fmla="*/ 6311915 w 12204053"/>
              <a:gd name="connsiteY4" fmla="*/ 3512686 h 6867180"/>
              <a:gd name="connsiteX5" fmla="*/ 2174178 w 12204053"/>
              <a:gd name="connsiteY5" fmla="*/ 74086 h 6867180"/>
              <a:gd name="connsiteX6" fmla="*/ 2174377 w 12204053"/>
              <a:gd name="connsiteY6" fmla="*/ 10937 h 6867180"/>
              <a:gd name="connsiteX7" fmla="*/ 198 w 12204053"/>
              <a:gd name="connsiteY7" fmla="*/ 4025 h 6867180"/>
              <a:gd name="connsiteX8" fmla="*/ 2168572 w 12204053"/>
              <a:gd name="connsiteY8" fmla="*/ 353 h 6867180"/>
              <a:gd name="connsiteX9" fmla="*/ 2164341 w 12204053"/>
              <a:gd name="connsiteY9" fmla="*/ 83789 h 6867180"/>
              <a:gd name="connsiteX10" fmla="*/ 5541 w 12204053"/>
              <a:gd name="connsiteY10" fmla="*/ 690786 h 6867180"/>
              <a:gd name="connsiteX11" fmla="*/ 198 w 12204053"/>
              <a:gd name="connsiteY11" fmla="*/ 4025 h 6867180"/>
              <a:gd name="connsiteX0" fmla="*/ 2179102 w 12204053"/>
              <a:gd name="connsiteY0" fmla="*/ 6212 h 6867180"/>
              <a:gd name="connsiteX1" fmla="*/ 12200251 w 12204053"/>
              <a:gd name="connsiteY1" fmla="*/ 0 h 6867180"/>
              <a:gd name="connsiteX2" fmla="*/ 12204053 w 12204053"/>
              <a:gd name="connsiteY2" fmla="*/ 6867180 h 6867180"/>
              <a:gd name="connsiteX3" fmla="*/ 4000013 w 12204053"/>
              <a:gd name="connsiteY3" fmla="*/ 6859314 h 6867180"/>
              <a:gd name="connsiteX4" fmla="*/ 6311915 w 12204053"/>
              <a:gd name="connsiteY4" fmla="*/ 3512686 h 6867180"/>
              <a:gd name="connsiteX5" fmla="*/ 2174178 w 12204053"/>
              <a:gd name="connsiteY5" fmla="*/ 74086 h 6867180"/>
              <a:gd name="connsiteX6" fmla="*/ 2179102 w 12204053"/>
              <a:gd name="connsiteY6" fmla="*/ 6212 h 6867180"/>
              <a:gd name="connsiteX7" fmla="*/ 198 w 12204053"/>
              <a:gd name="connsiteY7" fmla="*/ 4025 h 6867180"/>
              <a:gd name="connsiteX8" fmla="*/ 2168572 w 12204053"/>
              <a:gd name="connsiteY8" fmla="*/ 353 h 6867180"/>
              <a:gd name="connsiteX9" fmla="*/ 2164341 w 12204053"/>
              <a:gd name="connsiteY9" fmla="*/ 83789 h 6867180"/>
              <a:gd name="connsiteX10" fmla="*/ 5541 w 12204053"/>
              <a:gd name="connsiteY10" fmla="*/ 690786 h 6867180"/>
              <a:gd name="connsiteX11" fmla="*/ 198 w 12204053"/>
              <a:gd name="connsiteY11" fmla="*/ 4025 h 6867180"/>
              <a:gd name="connsiteX0" fmla="*/ 2183827 w 12204053"/>
              <a:gd name="connsiteY0" fmla="*/ 3849 h 6867180"/>
              <a:gd name="connsiteX1" fmla="*/ 12200251 w 12204053"/>
              <a:gd name="connsiteY1" fmla="*/ 0 h 6867180"/>
              <a:gd name="connsiteX2" fmla="*/ 12204053 w 12204053"/>
              <a:gd name="connsiteY2" fmla="*/ 6867180 h 6867180"/>
              <a:gd name="connsiteX3" fmla="*/ 4000013 w 12204053"/>
              <a:gd name="connsiteY3" fmla="*/ 6859314 h 6867180"/>
              <a:gd name="connsiteX4" fmla="*/ 6311915 w 12204053"/>
              <a:gd name="connsiteY4" fmla="*/ 3512686 h 6867180"/>
              <a:gd name="connsiteX5" fmla="*/ 2174178 w 12204053"/>
              <a:gd name="connsiteY5" fmla="*/ 74086 h 6867180"/>
              <a:gd name="connsiteX6" fmla="*/ 2183827 w 12204053"/>
              <a:gd name="connsiteY6" fmla="*/ 3849 h 6867180"/>
              <a:gd name="connsiteX7" fmla="*/ 198 w 12204053"/>
              <a:gd name="connsiteY7" fmla="*/ 4025 h 6867180"/>
              <a:gd name="connsiteX8" fmla="*/ 2168572 w 12204053"/>
              <a:gd name="connsiteY8" fmla="*/ 353 h 6867180"/>
              <a:gd name="connsiteX9" fmla="*/ 2164341 w 12204053"/>
              <a:gd name="connsiteY9" fmla="*/ 83789 h 6867180"/>
              <a:gd name="connsiteX10" fmla="*/ 5541 w 12204053"/>
              <a:gd name="connsiteY10" fmla="*/ 690786 h 6867180"/>
              <a:gd name="connsiteX11" fmla="*/ 198 w 12204053"/>
              <a:gd name="connsiteY11" fmla="*/ 4025 h 6867180"/>
              <a:gd name="connsiteX0" fmla="*/ 2183827 w 12204053"/>
              <a:gd name="connsiteY0" fmla="*/ 3849 h 6867180"/>
              <a:gd name="connsiteX1" fmla="*/ 12200251 w 12204053"/>
              <a:gd name="connsiteY1" fmla="*/ 0 h 6867180"/>
              <a:gd name="connsiteX2" fmla="*/ 12204053 w 12204053"/>
              <a:gd name="connsiteY2" fmla="*/ 6867180 h 6867180"/>
              <a:gd name="connsiteX3" fmla="*/ 4000013 w 12204053"/>
              <a:gd name="connsiteY3" fmla="*/ 6859314 h 6867180"/>
              <a:gd name="connsiteX4" fmla="*/ 6311915 w 12204053"/>
              <a:gd name="connsiteY4" fmla="*/ 3512686 h 6867180"/>
              <a:gd name="connsiteX5" fmla="*/ 2174178 w 12204053"/>
              <a:gd name="connsiteY5" fmla="*/ 74086 h 6867180"/>
              <a:gd name="connsiteX6" fmla="*/ 2183827 w 12204053"/>
              <a:gd name="connsiteY6" fmla="*/ 3849 h 6867180"/>
              <a:gd name="connsiteX7" fmla="*/ 198 w 12204053"/>
              <a:gd name="connsiteY7" fmla="*/ 4025 h 6867180"/>
              <a:gd name="connsiteX8" fmla="*/ 2168572 w 12204053"/>
              <a:gd name="connsiteY8" fmla="*/ 5078 h 6867180"/>
              <a:gd name="connsiteX9" fmla="*/ 2164341 w 12204053"/>
              <a:gd name="connsiteY9" fmla="*/ 83789 h 6867180"/>
              <a:gd name="connsiteX10" fmla="*/ 5541 w 12204053"/>
              <a:gd name="connsiteY10" fmla="*/ 690786 h 6867180"/>
              <a:gd name="connsiteX11" fmla="*/ 198 w 12204053"/>
              <a:gd name="connsiteY11" fmla="*/ 4025 h 686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04053" h="6867180">
                <a:moveTo>
                  <a:pt x="2183827" y="3849"/>
                </a:moveTo>
                <a:lnTo>
                  <a:pt x="12200251" y="0"/>
                </a:lnTo>
                <a:cubicBezTo>
                  <a:pt x="12201298" y="2283461"/>
                  <a:pt x="12203006" y="4583719"/>
                  <a:pt x="12204053" y="6867180"/>
                </a:cubicBezTo>
                <a:lnTo>
                  <a:pt x="4000013" y="6859314"/>
                </a:lnTo>
                <a:cubicBezTo>
                  <a:pt x="5310175" y="6546258"/>
                  <a:pt x="6430208" y="5071358"/>
                  <a:pt x="6311915" y="3512686"/>
                </a:cubicBezTo>
                <a:cubicBezTo>
                  <a:pt x="6175707" y="1690917"/>
                  <a:pt x="4646629" y="85023"/>
                  <a:pt x="2174178" y="74086"/>
                </a:cubicBezTo>
                <a:cubicBezTo>
                  <a:pt x="2174244" y="52304"/>
                  <a:pt x="2183761" y="25631"/>
                  <a:pt x="2183827" y="3849"/>
                </a:cubicBezTo>
                <a:close/>
                <a:moveTo>
                  <a:pt x="198" y="4025"/>
                </a:moveTo>
                <a:lnTo>
                  <a:pt x="2168572" y="5078"/>
                </a:lnTo>
                <a:lnTo>
                  <a:pt x="2164341" y="83789"/>
                </a:lnTo>
                <a:cubicBezTo>
                  <a:pt x="1251358" y="132783"/>
                  <a:pt x="700350" y="288514"/>
                  <a:pt x="5541" y="690786"/>
                </a:cubicBezTo>
                <a:cubicBezTo>
                  <a:pt x="7129" y="446274"/>
                  <a:pt x="-1390" y="248537"/>
                  <a:pt x="198" y="4025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4121679" cy="4563533"/>
          </a:xfrm>
        </p:spPr>
        <p:txBody>
          <a:bodyPr anchor="b">
            <a:noAutofit/>
          </a:bodyPr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9" y="5715000"/>
            <a:ext cx="1525961" cy="7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47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wip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15E-8610-4551-A60A-0B25DE0475D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1A08-FA45-45B8-886A-EBF065DFB19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725" y="3547"/>
            <a:ext cx="6365803" cy="6859861"/>
          </a:xfrm>
          <a:custGeom>
            <a:avLst/>
            <a:gdLst>
              <a:gd name="connsiteX0" fmla="*/ 2015679 w 6053141"/>
              <a:gd name="connsiteY0" fmla="*/ 113 h 6699280"/>
              <a:gd name="connsiteX1" fmla="*/ 2317400 w 6053141"/>
              <a:gd name="connsiteY1" fmla="*/ 8151 h 6699280"/>
              <a:gd name="connsiteX2" fmla="*/ 2341699 w 6053141"/>
              <a:gd name="connsiteY2" fmla="*/ 10251 h 6699280"/>
              <a:gd name="connsiteX3" fmla="*/ 2430904 w 6053141"/>
              <a:gd name="connsiteY3" fmla="*/ 11336 h 6699280"/>
              <a:gd name="connsiteX4" fmla="*/ 6053141 w 6053141"/>
              <a:gd name="connsiteY4" fmla="*/ 3250027 h 6699280"/>
              <a:gd name="connsiteX5" fmla="*/ 3781429 w 6053141"/>
              <a:gd name="connsiteY5" fmla="*/ 5897183 h 6699280"/>
              <a:gd name="connsiteX6" fmla="*/ 3740473 w 6053141"/>
              <a:gd name="connsiteY6" fmla="*/ 5894630 h 6699280"/>
              <a:gd name="connsiteX7" fmla="*/ 3709989 w 6053141"/>
              <a:gd name="connsiteY7" fmla="*/ 5896783 h 6699280"/>
              <a:gd name="connsiteX8" fmla="*/ 2676966 w 6053141"/>
              <a:gd name="connsiteY8" fmla="*/ 5378035 h 6699280"/>
              <a:gd name="connsiteX9" fmla="*/ 2609851 w 6053141"/>
              <a:gd name="connsiteY9" fmla="*/ 5292709 h 6699280"/>
              <a:gd name="connsiteX10" fmla="*/ 2609851 w 6053141"/>
              <a:gd name="connsiteY10" fmla="*/ 5309816 h 6699280"/>
              <a:gd name="connsiteX11" fmla="*/ 2615655 w 6053141"/>
              <a:gd name="connsiteY11" fmla="*/ 5341012 h 6699280"/>
              <a:gd name="connsiteX12" fmla="*/ 3810000 w 6053141"/>
              <a:gd name="connsiteY12" fmla="*/ 6699280 h 6699280"/>
              <a:gd name="connsiteX13" fmla="*/ 2609851 w 6053141"/>
              <a:gd name="connsiteY13" fmla="*/ 6699280 h 6699280"/>
              <a:gd name="connsiteX14" fmla="*/ 2609850 w 6053141"/>
              <a:gd name="connsiteY14" fmla="*/ 6699280 h 6699280"/>
              <a:gd name="connsiteX15" fmla="*/ 0 w 6053141"/>
              <a:gd name="connsiteY15" fmla="*/ 6699280 h 6699280"/>
              <a:gd name="connsiteX16" fmla="*/ 0 w 6053141"/>
              <a:gd name="connsiteY16" fmla="*/ 593548 h 6699280"/>
              <a:gd name="connsiteX17" fmla="*/ 40436 w 6053141"/>
              <a:gd name="connsiteY17" fmla="*/ 562142 h 6699280"/>
              <a:gd name="connsiteX18" fmla="*/ 1482948 w 6053141"/>
              <a:gd name="connsiteY18" fmla="*/ 29198 h 6699280"/>
              <a:gd name="connsiteX19" fmla="*/ 2015679 w 6053141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89755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89755 h 6699280"/>
              <a:gd name="connsiteX13" fmla="*/ 2609851 w 6081716"/>
              <a:gd name="connsiteY13" fmla="*/ 6699280 h 6699280"/>
              <a:gd name="connsiteX14" fmla="*/ 2609850 w 6081716"/>
              <a:gd name="connsiteY14" fmla="*/ 6689755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89755 h 6699280"/>
              <a:gd name="connsiteX13" fmla="*/ 2609851 w 6081716"/>
              <a:gd name="connsiteY13" fmla="*/ 6699280 h 6699280"/>
              <a:gd name="connsiteX14" fmla="*/ 2609850 w 6081716"/>
              <a:gd name="connsiteY14" fmla="*/ 6689755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121547 w 6187584"/>
              <a:gd name="connsiteY0" fmla="*/ 113 h 6699280"/>
              <a:gd name="connsiteX1" fmla="*/ 2423268 w 6187584"/>
              <a:gd name="connsiteY1" fmla="*/ 8151 h 6699280"/>
              <a:gd name="connsiteX2" fmla="*/ 2447567 w 6187584"/>
              <a:gd name="connsiteY2" fmla="*/ 10251 h 6699280"/>
              <a:gd name="connsiteX3" fmla="*/ 2536772 w 6187584"/>
              <a:gd name="connsiteY3" fmla="*/ 11336 h 6699280"/>
              <a:gd name="connsiteX4" fmla="*/ 6187584 w 6187584"/>
              <a:gd name="connsiteY4" fmla="*/ 3269077 h 6699280"/>
              <a:gd name="connsiteX5" fmla="*/ 3887297 w 6187584"/>
              <a:gd name="connsiteY5" fmla="*/ 5897183 h 6699280"/>
              <a:gd name="connsiteX6" fmla="*/ 3846341 w 6187584"/>
              <a:gd name="connsiteY6" fmla="*/ 5894630 h 6699280"/>
              <a:gd name="connsiteX7" fmla="*/ 3815857 w 6187584"/>
              <a:gd name="connsiteY7" fmla="*/ 5896783 h 6699280"/>
              <a:gd name="connsiteX8" fmla="*/ 2782834 w 6187584"/>
              <a:gd name="connsiteY8" fmla="*/ 5378035 h 6699280"/>
              <a:gd name="connsiteX9" fmla="*/ 2715719 w 6187584"/>
              <a:gd name="connsiteY9" fmla="*/ 5292709 h 6699280"/>
              <a:gd name="connsiteX10" fmla="*/ 2715719 w 6187584"/>
              <a:gd name="connsiteY10" fmla="*/ 5309816 h 6699280"/>
              <a:gd name="connsiteX11" fmla="*/ 2721523 w 6187584"/>
              <a:gd name="connsiteY11" fmla="*/ 5341012 h 6699280"/>
              <a:gd name="connsiteX12" fmla="*/ 3915868 w 6187584"/>
              <a:gd name="connsiteY12" fmla="*/ 6689755 h 6699280"/>
              <a:gd name="connsiteX13" fmla="*/ 2715719 w 6187584"/>
              <a:gd name="connsiteY13" fmla="*/ 6699280 h 6699280"/>
              <a:gd name="connsiteX14" fmla="*/ 2715718 w 6187584"/>
              <a:gd name="connsiteY14" fmla="*/ 6689755 h 6699280"/>
              <a:gd name="connsiteX15" fmla="*/ 105868 w 6187584"/>
              <a:gd name="connsiteY15" fmla="*/ 6699280 h 6699280"/>
              <a:gd name="connsiteX16" fmla="*/ 105868 w 6187584"/>
              <a:gd name="connsiteY16" fmla="*/ 593548 h 6699280"/>
              <a:gd name="connsiteX17" fmla="*/ 0 w 6187584"/>
              <a:gd name="connsiteY17" fmla="*/ 623102 h 6699280"/>
              <a:gd name="connsiteX18" fmla="*/ 1588816 w 6187584"/>
              <a:gd name="connsiteY18" fmla="*/ 29198 h 6699280"/>
              <a:gd name="connsiteX19" fmla="*/ 2121547 w 6187584"/>
              <a:gd name="connsiteY19" fmla="*/ 113 h 6699280"/>
              <a:gd name="connsiteX0" fmla="*/ 2121547 w 6187584"/>
              <a:gd name="connsiteY0" fmla="*/ 113 h 6699280"/>
              <a:gd name="connsiteX1" fmla="*/ 2423268 w 6187584"/>
              <a:gd name="connsiteY1" fmla="*/ 8151 h 6699280"/>
              <a:gd name="connsiteX2" fmla="*/ 2447567 w 6187584"/>
              <a:gd name="connsiteY2" fmla="*/ 10251 h 6699280"/>
              <a:gd name="connsiteX3" fmla="*/ 2536772 w 6187584"/>
              <a:gd name="connsiteY3" fmla="*/ 11336 h 6699280"/>
              <a:gd name="connsiteX4" fmla="*/ 6187584 w 6187584"/>
              <a:gd name="connsiteY4" fmla="*/ 3269077 h 6699280"/>
              <a:gd name="connsiteX5" fmla="*/ 3887297 w 6187584"/>
              <a:gd name="connsiteY5" fmla="*/ 5897183 h 6699280"/>
              <a:gd name="connsiteX6" fmla="*/ 3846341 w 6187584"/>
              <a:gd name="connsiteY6" fmla="*/ 5894630 h 6699280"/>
              <a:gd name="connsiteX7" fmla="*/ 3815857 w 6187584"/>
              <a:gd name="connsiteY7" fmla="*/ 5896783 h 6699280"/>
              <a:gd name="connsiteX8" fmla="*/ 2782834 w 6187584"/>
              <a:gd name="connsiteY8" fmla="*/ 5378035 h 6699280"/>
              <a:gd name="connsiteX9" fmla="*/ 2715719 w 6187584"/>
              <a:gd name="connsiteY9" fmla="*/ 5292709 h 6699280"/>
              <a:gd name="connsiteX10" fmla="*/ 2715719 w 6187584"/>
              <a:gd name="connsiteY10" fmla="*/ 5309816 h 6699280"/>
              <a:gd name="connsiteX11" fmla="*/ 2721523 w 6187584"/>
              <a:gd name="connsiteY11" fmla="*/ 5341012 h 6699280"/>
              <a:gd name="connsiteX12" fmla="*/ 3915868 w 6187584"/>
              <a:gd name="connsiteY12" fmla="*/ 6689755 h 6699280"/>
              <a:gd name="connsiteX13" fmla="*/ 2715719 w 6187584"/>
              <a:gd name="connsiteY13" fmla="*/ 6699280 h 6699280"/>
              <a:gd name="connsiteX14" fmla="*/ 2715718 w 6187584"/>
              <a:gd name="connsiteY14" fmla="*/ 6689755 h 6699280"/>
              <a:gd name="connsiteX15" fmla="*/ 105868 w 6187584"/>
              <a:gd name="connsiteY15" fmla="*/ 6699280 h 6699280"/>
              <a:gd name="connsiteX16" fmla="*/ 105868 w 6187584"/>
              <a:gd name="connsiteY16" fmla="*/ 593548 h 6699280"/>
              <a:gd name="connsiteX17" fmla="*/ 0 w 6187584"/>
              <a:gd name="connsiteY17" fmla="*/ 623102 h 6699280"/>
              <a:gd name="connsiteX18" fmla="*/ 1588816 w 6187584"/>
              <a:gd name="connsiteY18" fmla="*/ 29198 h 6699280"/>
              <a:gd name="connsiteX19" fmla="*/ 2121547 w 6187584"/>
              <a:gd name="connsiteY19" fmla="*/ 113 h 6699280"/>
              <a:gd name="connsiteX0" fmla="*/ 2121547 w 6187584"/>
              <a:gd name="connsiteY0" fmla="*/ 113 h 6699280"/>
              <a:gd name="connsiteX1" fmla="*/ 2423268 w 6187584"/>
              <a:gd name="connsiteY1" fmla="*/ 8151 h 6699280"/>
              <a:gd name="connsiteX2" fmla="*/ 2447567 w 6187584"/>
              <a:gd name="connsiteY2" fmla="*/ 10251 h 6699280"/>
              <a:gd name="connsiteX3" fmla="*/ 2536772 w 6187584"/>
              <a:gd name="connsiteY3" fmla="*/ 11336 h 6699280"/>
              <a:gd name="connsiteX4" fmla="*/ 6187584 w 6187584"/>
              <a:gd name="connsiteY4" fmla="*/ 3269077 h 6699280"/>
              <a:gd name="connsiteX5" fmla="*/ 3887297 w 6187584"/>
              <a:gd name="connsiteY5" fmla="*/ 5897183 h 6699280"/>
              <a:gd name="connsiteX6" fmla="*/ 3846341 w 6187584"/>
              <a:gd name="connsiteY6" fmla="*/ 5894630 h 6699280"/>
              <a:gd name="connsiteX7" fmla="*/ 3815857 w 6187584"/>
              <a:gd name="connsiteY7" fmla="*/ 5896783 h 6699280"/>
              <a:gd name="connsiteX8" fmla="*/ 2782834 w 6187584"/>
              <a:gd name="connsiteY8" fmla="*/ 5378035 h 6699280"/>
              <a:gd name="connsiteX9" fmla="*/ 2715719 w 6187584"/>
              <a:gd name="connsiteY9" fmla="*/ 5292709 h 6699280"/>
              <a:gd name="connsiteX10" fmla="*/ 2715719 w 6187584"/>
              <a:gd name="connsiteY10" fmla="*/ 5309816 h 6699280"/>
              <a:gd name="connsiteX11" fmla="*/ 2721523 w 6187584"/>
              <a:gd name="connsiteY11" fmla="*/ 5341012 h 6699280"/>
              <a:gd name="connsiteX12" fmla="*/ 3915868 w 6187584"/>
              <a:gd name="connsiteY12" fmla="*/ 6689755 h 6699280"/>
              <a:gd name="connsiteX13" fmla="*/ 2715719 w 6187584"/>
              <a:gd name="connsiteY13" fmla="*/ 6699280 h 6699280"/>
              <a:gd name="connsiteX14" fmla="*/ 2715718 w 6187584"/>
              <a:gd name="connsiteY14" fmla="*/ 6689755 h 6699280"/>
              <a:gd name="connsiteX15" fmla="*/ 105868 w 6187584"/>
              <a:gd name="connsiteY15" fmla="*/ 6699280 h 6699280"/>
              <a:gd name="connsiteX16" fmla="*/ 105868 w 6187584"/>
              <a:gd name="connsiteY16" fmla="*/ 593548 h 6699280"/>
              <a:gd name="connsiteX17" fmla="*/ 0 w 6187584"/>
              <a:gd name="connsiteY17" fmla="*/ 623102 h 6699280"/>
              <a:gd name="connsiteX18" fmla="*/ 1588816 w 6187584"/>
              <a:gd name="connsiteY18" fmla="*/ 29198 h 6699280"/>
              <a:gd name="connsiteX19" fmla="*/ 2121547 w 6187584"/>
              <a:gd name="connsiteY19" fmla="*/ 113 h 6699280"/>
              <a:gd name="connsiteX0" fmla="*/ 2121547 w 6216159"/>
              <a:gd name="connsiteY0" fmla="*/ 113 h 6699280"/>
              <a:gd name="connsiteX1" fmla="*/ 2423268 w 6216159"/>
              <a:gd name="connsiteY1" fmla="*/ 8151 h 6699280"/>
              <a:gd name="connsiteX2" fmla="*/ 2447567 w 6216159"/>
              <a:gd name="connsiteY2" fmla="*/ 10251 h 6699280"/>
              <a:gd name="connsiteX3" fmla="*/ 2536772 w 6216159"/>
              <a:gd name="connsiteY3" fmla="*/ 11336 h 6699280"/>
              <a:gd name="connsiteX4" fmla="*/ 6216159 w 6216159"/>
              <a:gd name="connsiteY4" fmla="*/ 3264314 h 6699280"/>
              <a:gd name="connsiteX5" fmla="*/ 3887297 w 6216159"/>
              <a:gd name="connsiteY5" fmla="*/ 5897183 h 6699280"/>
              <a:gd name="connsiteX6" fmla="*/ 3846341 w 6216159"/>
              <a:gd name="connsiteY6" fmla="*/ 5894630 h 6699280"/>
              <a:gd name="connsiteX7" fmla="*/ 3815857 w 6216159"/>
              <a:gd name="connsiteY7" fmla="*/ 5896783 h 6699280"/>
              <a:gd name="connsiteX8" fmla="*/ 2782834 w 6216159"/>
              <a:gd name="connsiteY8" fmla="*/ 5378035 h 6699280"/>
              <a:gd name="connsiteX9" fmla="*/ 2715719 w 6216159"/>
              <a:gd name="connsiteY9" fmla="*/ 5292709 h 6699280"/>
              <a:gd name="connsiteX10" fmla="*/ 2715719 w 6216159"/>
              <a:gd name="connsiteY10" fmla="*/ 5309816 h 6699280"/>
              <a:gd name="connsiteX11" fmla="*/ 2721523 w 6216159"/>
              <a:gd name="connsiteY11" fmla="*/ 5341012 h 6699280"/>
              <a:gd name="connsiteX12" fmla="*/ 3915868 w 6216159"/>
              <a:gd name="connsiteY12" fmla="*/ 6689755 h 6699280"/>
              <a:gd name="connsiteX13" fmla="*/ 2715719 w 6216159"/>
              <a:gd name="connsiteY13" fmla="*/ 6699280 h 6699280"/>
              <a:gd name="connsiteX14" fmla="*/ 2715718 w 6216159"/>
              <a:gd name="connsiteY14" fmla="*/ 6689755 h 6699280"/>
              <a:gd name="connsiteX15" fmla="*/ 105868 w 6216159"/>
              <a:gd name="connsiteY15" fmla="*/ 6699280 h 6699280"/>
              <a:gd name="connsiteX16" fmla="*/ 105868 w 6216159"/>
              <a:gd name="connsiteY16" fmla="*/ 593548 h 6699280"/>
              <a:gd name="connsiteX17" fmla="*/ 0 w 6216159"/>
              <a:gd name="connsiteY17" fmla="*/ 623102 h 6699280"/>
              <a:gd name="connsiteX18" fmla="*/ 1588816 w 6216159"/>
              <a:gd name="connsiteY18" fmla="*/ 29198 h 6699280"/>
              <a:gd name="connsiteX19" fmla="*/ 2121547 w 6216159"/>
              <a:gd name="connsiteY19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0 w 6110291"/>
              <a:gd name="connsiteY16" fmla="*/ 593548 h 6699280"/>
              <a:gd name="connsiteX17" fmla="*/ 17957 w 6110291"/>
              <a:gd name="connsiteY17" fmla="*/ 532614 h 6699280"/>
              <a:gd name="connsiteX18" fmla="*/ 1482948 w 6110291"/>
              <a:gd name="connsiteY18" fmla="*/ 29198 h 6699280"/>
              <a:gd name="connsiteX19" fmla="*/ 2015679 w 6110291"/>
              <a:gd name="connsiteY19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0 w 6110291"/>
              <a:gd name="connsiteY16" fmla="*/ 593548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4762 w 6110291"/>
              <a:gd name="connsiteY16" fmla="*/ 569735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4762 w 6110291"/>
              <a:gd name="connsiteY16" fmla="*/ 569735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4762 w 6110291"/>
              <a:gd name="connsiteY16" fmla="*/ 569735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4762 w 6110291"/>
              <a:gd name="connsiteY16" fmla="*/ 569735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430904 w 6110291"/>
              <a:gd name="connsiteY2" fmla="*/ 11336 h 6699280"/>
              <a:gd name="connsiteX3" fmla="*/ 6110291 w 6110291"/>
              <a:gd name="connsiteY3" fmla="*/ 3264314 h 6699280"/>
              <a:gd name="connsiteX4" fmla="*/ 3781429 w 6110291"/>
              <a:gd name="connsiteY4" fmla="*/ 5897183 h 6699280"/>
              <a:gd name="connsiteX5" fmla="*/ 3740473 w 6110291"/>
              <a:gd name="connsiteY5" fmla="*/ 5894630 h 6699280"/>
              <a:gd name="connsiteX6" fmla="*/ 3709989 w 6110291"/>
              <a:gd name="connsiteY6" fmla="*/ 5896783 h 6699280"/>
              <a:gd name="connsiteX7" fmla="*/ 2676966 w 6110291"/>
              <a:gd name="connsiteY7" fmla="*/ 5378035 h 6699280"/>
              <a:gd name="connsiteX8" fmla="*/ 2609851 w 6110291"/>
              <a:gd name="connsiteY8" fmla="*/ 5292709 h 6699280"/>
              <a:gd name="connsiteX9" fmla="*/ 2609851 w 6110291"/>
              <a:gd name="connsiteY9" fmla="*/ 5309816 h 6699280"/>
              <a:gd name="connsiteX10" fmla="*/ 2615655 w 6110291"/>
              <a:gd name="connsiteY10" fmla="*/ 5341012 h 6699280"/>
              <a:gd name="connsiteX11" fmla="*/ 3810000 w 6110291"/>
              <a:gd name="connsiteY11" fmla="*/ 6689755 h 6699280"/>
              <a:gd name="connsiteX12" fmla="*/ 2609851 w 6110291"/>
              <a:gd name="connsiteY12" fmla="*/ 6699280 h 6699280"/>
              <a:gd name="connsiteX13" fmla="*/ 2609850 w 6110291"/>
              <a:gd name="connsiteY13" fmla="*/ 6689755 h 6699280"/>
              <a:gd name="connsiteX14" fmla="*/ 0 w 6110291"/>
              <a:gd name="connsiteY14" fmla="*/ 6699280 h 6699280"/>
              <a:gd name="connsiteX15" fmla="*/ 4762 w 6110291"/>
              <a:gd name="connsiteY15" fmla="*/ 569735 h 6699280"/>
              <a:gd name="connsiteX16" fmla="*/ 1482948 w 6110291"/>
              <a:gd name="connsiteY16" fmla="*/ 29198 h 6699280"/>
              <a:gd name="connsiteX17" fmla="*/ 2015679 w 6110291"/>
              <a:gd name="connsiteY17" fmla="*/ 113 h 6699280"/>
              <a:gd name="connsiteX0" fmla="*/ 2015679 w 6110291"/>
              <a:gd name="connsiteY0" fmla="*/ 234190 h 6933357"/>
              <a:gd name="connsiteX1" fmla="*/ 2430904 w 6110291"/>
              <a:gd name="connsiteY1" fmla="*/ 245413 h 6933357"/>
              <a:gd name="connsiteX2" fmla="*/ 6110291 w 6110291"/>
              <a:gd name="connsiteY2" fmla="*/ 3498391 h 6933357"/>
              <a:gd name="connsiteX3" fmla="*/ 3781429 w 6110291"/>
              <a:gd name="connsiteY3" fmla="*/ 6131260 h 6933357"/>
              <a:gd name="connsiteX4" fmla="*/ 3740473 w 6110291"/>
              <a:gd name="connsiteY4" fmla="*/ 6128707 h 6933357"/>
              <a:gd name="connsiteX5" fmla="*/ 3709989 w 6110291"/>
              <a:gd name="connsiteY5" fmla="*/ 6130860 h 6933357"/>
              <a:gd name="connsiteX6" fmla="*/ 2676966 w 6110291"/>
              <a:gd name="connsiteY6" fmla="*/ 5612112 h 6933357"/>
              <a:gd name="connsiteX7" fmla="*/ 2609851 w 6110291"/>
              <a:gd name="connsiteY7" fmla="*/ 5526786 h 6933357"/>
              <a:gd name="connsiteX8" fmla="*/ 2609851 w 6110291"/>
              <a:gd name="connsiteY8" fmla="*/ 5543893 h 6933357"/>
              <a:gd name="connsiteX9" fmla="*/ 2615655 w 6110291"/>
              <a:gd name="connsiteY9" fmla="*/ 5575089 h 6933357"/>
              <a:gd name="connsiteX10" fmla="*/ 3810000 w 6110291"/>
              <a:gd name="connsiteY10" fmla="*/ 6923832 h 6933357"/>
              <a:gd name="connsiteX11" fmla="*/ 2609851 w 6110291"/>
              <a:gd name="connsiteY11" fmla="*/ 6933357 h 6933357"/>
              <a:gd name="connsiteX12" fmla="*/ 2609850 w 6110291"/>
              <a:gd name="connsiteY12" fmla="*/ 6923832 h 6933357"/>
              <a:gd name="connsiteX13" fmla="*/ 0 w 6110291"/>
              <a:gd name="connsiteY13" fmla="*/ 6933357 h 6933357"/>
              <a:gd name="connsiteX14" fmla="*/ 4762 w 6110291"/>
              <a:gd name="connsiteY14" fmla="*/ 803812 h 6933357"/>
              <a:gd name="connsiteX15" fmla="*/ 1482948 w 6110291"/>
              <a:gd name="connsiteY15" fmla="*/ 263275 h 6933357"/>
              <a:gd name="connsiteX16" fmla="*/ 2015679 w 6110291"/>
              <a:gd name="connsiteY16" fmla="*/ 234190 h 6933357"/>
              <a:gd name="connsiteX0" fmla="*/ 2015679 w 6110291"/>
              <a:gd name="connsiteY0" fmla="*/ 1010 h 6700177"/>
              <a:gd name="connsiteX1" fmla="*/ 2430904 w 6110291"/>
              <a:gd name="connsiteY1" fmla="*/ 12233 h 6700177"/>
              <a:gd name="connsiteX2" fmla="*/ 6110291 w 6110291"/>
              <a:gd name="connsiteY2" fmla="*/ 3265211 h 6700177"/>
              <a:gd name="connsiteX3" fmla="*/ 3781429 w 6110291"/>
              <a:gd name="connsiteY3" fmla="*/ 5898080 h 6700177"/>
              <a:gd name="connsiteX4" fmla="*/ 3740473 w 6110291"/>
              <a:gd name="connsiteY4" fmla="*/ 5895527 h 6700177"/>
              <a:gd name="connsiteX5" fmla="*/ 3709989 w 6110291"/>
              <a:gd name="connsiteY5" fmla="*/ 5897680 h 6700177"/>
              <a:gd name="connsiteX6" fmla="*/ 2676966 w 6110291"/>
              <a:gd name="connsiteY6" fmla="*/ 5378932 h 6700177"/>
              <a:gd name="connsiteX7" fmla="*/ 2609851 w 6110291"/>
              <a:gd name="connsiteY7" fmla="*/ 5293606 h 6700177"/>
              <a:gd name="connsiteX8" fmla="*/ 2609851 w 6110291"/>
              <a:gd name="connsiteY8" fmla="*/ 5310713 h 6700177"/>
              <a:gd name="connsiteX9" fmla="*/ 2615655 w 6110291"/>
              <a:gd name="connsiteY9" fmla="*/ 5341909 h 6700177"/>
              <a:gd name="connsiteX10" fmla="*/ 3810000 w 6110291"/>
              <a:gd name="connsiteY10" fmla="*/ 6690652 h 6700177"/>
              <a:gd name="connsiteX11" fmla="*/ 2609851 w 6110291"/>
              <a:gd name="connsiteY11" fmla="*/ 6700177 h 6700177"/>
              <a:gd name="connsiteX12" fmla="*/ 2609850 w 6110291"/>
              <a:gd name="connsiteY12" fmla="*/ 6690652 h 6700177"/>
              <a:gd name="connsiteX13" fmla="*/ 0 w 6110291"/>
              <a:gd name="connsiteY13" fmla="*/ 6700177 h 6700177"/>
              <a:gd name="connsiteX14" fmla="*/ 4762 w 6110291"/>
              <a:gd name="connsiteY14" fmla="*/ 570632 h 6700177"/>
              <a:gd name="connsiteX15" fmla="*/ 1482948 w 6110291"/>
              <a:gd name="connsiteY15" fmla="*/ 30095 h 6700177"/>
              <a:gd name="connsiteX16" fmla="*/ 2015679 w 6110291"/>
              <a:gd name="connsiteY16" fmla="*/ 1010 h 6700177"/>
              <a:gd name="connsiteX0" fmla="*/ 1482948 w 6110291"/>
              <a:gd name="connsiteY0" fmla="*/ 274297 h 6944379"/>
              <a:gd name="connsiteX1" fmla="*/ 2430904 w 6110291"/>
              <a:gd name="connsiteY1" fmla="*/ 256435 h 6944379"/>
              <a:gd name="connsiteX2" fmla="*/ 6110291 w 6110291"/>
              <a:gd name="connsiteY2" fmla="*/ 3509413 h 6944379"/>
              <a:gd name="connsiteX3" fmla="*/ 3781429 w 6110291"/>
              <a:gd name="connsiteY3" fmla="*/ 6142282 h 6944379"/>
              <a:gd name="connsiteX4" fmla="*/ 3740473 w 6110291"/>
              <a:gd name="connsiteY4" fmla="*/ 6139729 h 6944379"/>
              <a:gd name="connsiteX5" fmla="*/ 3709989 w 6110291"/>
              <a:gd name="connsiteY5" fmla="*/ 6141882 h 6944379"/>
              <a:gd name="connsiteX6" fmla="*/ 2676966 w 6110291"/>
              <a:gd name="connsiteY6" fmla="*/ 5623134 h 6944379"/>
              <a:gd name="connsiteX7" fmla="*/ 2609851 w 6110291"/>
              <a:gd name="connsiteY7" fmla="*/ 5537808 h 6944379"/>
              <a:gd name="connsiteX8" fmla="*/ 2609851 w 6110291"/>
              <a:gd name="connsiteY8" fmla="*/ 5554915 h 6944379"/>
              <a:gd name="connsiteX9" fmla="*/ 2615655 w 6110291"/>
              <a:gd name="connsiteY9" fmla="*/ 5586111 h 6944379"/>
              <a:gd name="connsiteX10" fmla="*/ 3810000 w 6110291"/>
              <a:gd name="connsiteY10" fmla="*/ 6934854 h 6944379"/>
              <a:gd name="connsiteX11" fmla="*/ 2609851 w 6110291"/>
              <a:gd name="connsiteY11" fmla="*/ 6944379 h 6944379"/>
              <a:gd name="connsiteX12" fmla="*/ 2609850 w 6110291"/>
              <a:gd name="connsiteY12" fmla="*/ 6934854 h 6944379"/>
              <a:gd name="connsiteX13" fmla="*/ 0 w 6110291"/>
              <a:gd name="connsiteY13" fmla="*/ 6944379 h 6944379"/>
              <a:gd name="connsiteX14" fmla="*/ 4762 w 6110291"/>
              <a:gd name="connsiteY14" fmla="*/ 814834 h 6944379"/>
              <a:gd name="connsiteX15" fmla="*/ 1482948 w 6110291"/>
              <a:gd name="connsiteY15" fmla="*/ 274297 h 6944379"/>
              <a:gd name="connsiteX0" fmla="*/ 1482948 w 6110291"/>
              <a:gd name="connsiteY0" fmla="*/ 46841 h 6716923"/>
              <a:gd name="connsiteX1" fmla="*/ 2430904 w 6110291"/>
              <a:gd name="connsiteY1" fmla="*/ 28979 h 6716923"/>
              <a:gd name="connsiteX2" fmla="*/ 6110291 w 6110291"/>
              <a:gd name="connsiteY2" fmla="*/ 3281957 h 6716923"/>
              <a:gd name="connsiteX3" fmla="*/ 3781429 w 6110291"/>
              <a:gd name="connsiteY3" fmla="*/ 5914826 h 6716923"/>
              <a:gd name="connsiteX4" fmla="*/ 3740473 w 6110291"/>
              <a:gd name="connsiteY4" fmla="*/ 5912273 h 6716923"/>
              <a:gd name="connsiteX5" fmla="*/ 3709989 w 6110291"/>
              <a:gd name="connsiteY5" fmla="*/ 5914426 h 6716923"/>
              <a:gd name="connsiteX6" fmla="*/ 2676966 w 6110291"/>
              <a:gd name="connsiteY6" fmla="*/ 5395678 h 6716923"/>
              <a:gd name="connsiteX7" fmla="*/ 2609851 w 6110291"/>
              <a:gd name="connsiteY7" fmla="*/ 5310352 h 6716923"/>
              <a:gd name="connsiteX8" fmla="*/ 2609851 w 6110291"/>
              <a:gd name="connsiteY8" fmla="*/ 5327459 h 6716923"/>
              <a:gd name="connsiteX9" fmla="*/ 2615655 w 6110291"/>
              <a:gd name="connsiteY9" fmla="*/ 5358655 h 6716923"/>
              <a:gd name="connsiteX10" fmla="*/ 3810000 w 6110291"/>
              <a:gd name="connsiteY10" fmla="*/ 6707398 h 6716923"/>
              <a:gd name="connsiteX11" fmla="*/ 2609851 w 6110291"/>
              <a:gd name="connsiteY11" fmla="*/ 6716923 h 6716923"/>
              <a:gd name="connsiteX12" fmla="*/ 2609850 w 6110291"/>
              <a:gd name="connsiteY12" fmla="*/ 6707398 h 6716923"/>
              <a:gd name="connsiteX13" fmla="*/ 0 w 6110291"/>
              <a:gd name="connsiteY13" fmla="*/ 6716923 h 6716923"/>
              <a:gd name="connsiteX14" fmla="*/ 4762 w 6110291"/>
              <a:gd name="connsiteY14" fmla="*/ 587378 h 6716923"/>
              <a:gd name="connsiteX15" fmla="*/ 1482948 w 6110291"/>
              <a:gd name="connsiteY15" fmla="*/ 46841 h 6716923"/>
              <a:gd name="connsiteX0" fmla="*/ 1482948 w 6110291"/>
              <a:gd name="connsiteY0" fmla="*/ 24604 h 6694686"/>
              <a:gd name="connsiteX1" fmla="*/ 2430904 w 6110291"/>
              <a:gd name="connsiteY1" fmla="*/ 6742 h 6694686"/>
              <a:gd name="connsiteX2" fmla="*/ 6110291 w 6110291"/>
              <a:gd name="connsiteY2" fmla="*/ 3259720 h 6694686"/>
              <a:gd name="connsiteX3" fmla="*/ 3781429 w 6110291"/>
              <a:gd name="connsiteY3" fmla="*/ 5892589 h 6694686"/>
              <a:gd name="connsiteX4" fmla="*/ 3740473 w 6110291"/>
              <a:gd name="connsiteY4" fmla="*/ 5890036 h 6694686"/>
              <a:gd name="connsiteX5" fmla="*/ 3709989 w 6110291"/>
              <a:gd name="connsiteY5" fmla="*/ 5892189 h 6694686"/>
              <a:gd name="connsiteX6" fmla="*/ 2676966 w 6110291"/>
              <a:gd name="connsiteY6" fmla="*/ 5373441 h 6694686"/>
              <a:gd name="connsiteX7" fmla="*/ 2609851 w 6110291"/>
              <a:gd name="connsiteY7" fmla="*/ 5288115 h 6694686"/>
              <a:gd name="connsiteX8" fmla="*/ 2609851 w 6110291"/>
              <a:gd name="connsiteY8" fmla="*/ 5305222 h 6694686"/>
              <a:gd name="connsiteX9" fmla="*/ 2615655 w 6110291"/>
              <a:gd name="connsiteY9" fmla="*/ 5336418 h 6694686"/>
              <a:gd name="connsiteX10" fmla="*/ 3810000 w 6110291"/>
              <a:gd name="connsiteY10" fmla="*/ 6685161 h 6694686"/>
              <a:gd name="connsiteX11" fmla="*/ 2609851 w 6110291"/>
              <a:gd name="connsiteY11" fmla="*/ 6694686 h 6694686"/>
              <a:gd name="connsiteX12" fmla="*/ 2609850 w 6110291"/>
              <a:gd name="connsiteY12" fmla="*/ 6685161 h 6694686"/>
              <a:gd name="connsiteX13" fmla="*/ 0 w 6110291"/>
              <a:gd name="connsiteY13" fmla="*/ 6694686 h 6694686"/>
              <a:gd name="connsiteX14" fmla="*/ 4762 w 6110291"/>
              <a:gd name="connsiteY14" fmla="*/ 565141 h 6694686"/>
              <a:gd name="connsiteX15" fmla="*/ 1482948 w 6110291"/>
              <a:gd name="connsiteY15" fmla="*/ 24604 h 6694686"/>
              <a:gd name="connsiteX0" fmla="*/ 4762 w 6110291"/>
              <a:gd name="connsiteY0" fmla="*/ 878166 h 7007711"/>
              <a:gd name="connsiteX1" fmla="*/ 2430904 w 6110291"/>
              <a:gd name="connsiteY1" fmla="*/ 319767 h 7007711"/>
              <a:gd name="connsiteX2" fmla="*/ 6110291 w 6110291"/>
              <a:gd name="connsiteY2" fmla="*/ 3572745 h 7007711"/>
              <a:gd name="connsiteX3" fmla="*/ 3781429 w 6110291"/>
              <a:gd name="connsiteY3" fmla="*/ 6205614 h 7007711"/>
              <a:gd name="connsiteX4" fmla="*/ 3740473 w 6110291"/>
              <a:gd name="connsiteY4" fmla="*/ 6203061 h 7007711"/>
              <a:gd name="connsiteX5" fmla="*/ 3709989 w 6110291"/>
              <a:gd name="connsiteY5" fmla="*/ 6205214 h 7007711"/>
              <a:gd name="connsiteX6" fmla="*/ 2676966 w 6110291"/>
              <a:gd name="connsiteY6" fmla="*/ 5686466 h 7007711"/>
              <a:gd name="connsiteX7" fmla="*/ 2609851 w 6110291"/>
              <a:gd name="connsiteY7" fmla="*/ 5601140 h 7007711"/>
              <a:gd name="connsiteX8" fmla="*/ 2609851 w 6110291"/>
              <a:gd name="connsiteY8" fmla="*/ 5618247 h 7007711"/>
              <a:gd name="connsiteX9" fmla="*/ 2615655 w 6110291"/>
              <a:gd name="connsiteY9" fmla="*/ 5649443 h 7007711"/>
              <a:gd name="connsiteX10" fmla="*/ 3810000 w 6110291"/>
              <a:gd name="connsiteY10" fmla="*/ 6998186 h 7007711"/>
              <a:gd name="connsiteX11" fmla="*/ 2609851 w 6110291"/>
              <a:gd name="connsiteY11" fmla="*/ 7007711 h 7007711"/>
              <a:gd name="connsiteX12" fmla="*/ 2609850 w 6110291"/>
              <a:gd name="connsiteY12" fmla="*/ 6998186 h 7007711"/>
              <a:gd name="connsiteX13" fmla="*/ 0 w 6110291"/>
              <a:gd name="connsiteY13" fmla="*/ 7007711 h 7007711"/>
              <a:gd name="connsiteX14" fmla="*/ 4762 w 6110291"/>
              <a:gd name="connsiteY14" fmla="*/ 878166 h 7007711"/>
              <a:gd name="connsiteX0" fmla="*/ 4762 w 6110291"/>
              <a:gd name="connsiteY0" fmla="*/ 678290 h 6807835"/>
              <a:gd name="connsiteX1" fmla="*/ 2430904 w 6110291"/>
              <a:gd name="connsiteY1" fmla="*/ 119891 h 6807835"/>
              <a:gd name="connsiteX2" fmla="*/ 6110291 w 6110291"/>
              <a:gd name="connsiteY2" fmla="*/ 3372869 h 6807835"/>
              <a:gd name="connsiteX3" fmla="*/ 3781429 w 6110291"/>
              <a:gd name="connsiteY3" fmla="*/ 6005738 h 6807835"/>
              <a:gd name="connsiteX4" fmla="*/ 3740473 w 6110291"/>
              <a:gd name="connsiteY4" fmla="*/ 6003185 h 6807835"/>
              <a:gd name="connsiteX5" fmla="*/ 3709989 w 6110291"/>
              <a:gd name="connsiteY5" fmla="*/ 6005338 h 6807835"/>
              <a:gd name="connsiteX6" fmla="*/ 2676966 w 6110291"/>
              <a:gd name="connsiteY6" fmla="*/ 5486590 h 6807835"/>
              <a:gd name="connsiteX7" fmla="*/ 2609851 w 6110291"/>
              <a:gd name="connsiteY7" fmla="*/ 5401264 h 6807835"/>
              <a:gd name="connsiteX8" fmla="*/ 2609851 w 6110291"/>
              <a:gd name="connsiteY8" fmla="*/ 5418371 h 6807835"/>
              <a:gd name="connsiteX9" fmla="*/ 2615655 w 6110291"/>
              <a:gd name="connsiteY9" fmla="*/ 5449567 h 6807835"/>
              <a:gd name="connsiteX10" fmla="*/ 3810000 w 6110291"/>
              <a:gd name="connsiteY10" fmla="*/ 6798310 h 6807835"/>
              <a:gd name="connsiteX11" fmla="*/ 2609851 w 6110291"/>
              <a:gd name="connsiteY11" fmla="*/ 6807835 h 6807835"/>
              <a:gd name="connsiteX12" fmla="*/ 2609850 w 6110291"/>
              <a:gd name="connsiteY12" fmla="*/ 6798310 h 6807835"/>
              <a:gd name="connsiteX13" fmla="*/ 0 w 6110291"/>
              <a:gd name="connsiteY13" fmla="*/ 6807835 h 6807835"/>
              <a:gd name="connsiteX14" fmla="*/ 4762 w 6110291"/>
              <a:gd name="connsiteY14" fmla="*/ 678290 h 6807835"/>
              <a:gd name="connsiteX0" fmla="*/ 4762 w 6110291"/>
              <a:gd name="connsiteY0" fmla="*/ 558399 h 6687944"/>
              <a:gd name="connsiteX1" fmla="*/ 2430904 w 6110291"/>
              <a:gd name="connsiteY1" fmla="*/ 0 h 6687944"/>
              <a:gd name="connsiteX2" fmla="*/ 6110291 w 6110291"/>
              <a:gd name="connsiteY2" fmla="*/ 3252978 h 6687944"/>
              <a:gd name="connsiteX3" fmla="*/ 3781429 w 6110291"/>
              <a:gd name="connsiteY3" fmla="*/ 5885847 h 6687944"/>
              <a:gd name="connsiteX4" fmla="*/ 3740473 w 6110291"/>
              <a:gd name="connsiteY4" fmla="*/ 5883294 h 6687944"/>
              <a:gd name="connsiteX5" fmla="*/ 3709989 w 6110291"/>
              <a:gd name="connsiteY5" fmla="*/ 5885447 h 6687944"/>
              <a:gd name="connsiteX6" fmla="*/ 2676966 w 6110291"/>
              <a:gd name="connsiteY6" fmla="*/ 5366699 h 6687944"/>
              <a:gd name="connsiteX7" fmla="*/ 2609851 w 6110291"/>
              <a:gd name="connsiteY7" fmla="*/ 5281373 h 6687944"/>
              <a:gd name="connsiteX8" fmla="*/ 2609851 w 6110291"/>
              <a:gd name="connsiteY8" fmla="*/ 5298480 h 6687944"/>
              <a:gd name="connsiteX9" fmla="*/ 2615655 w 6110291"/>
              <a:gd name="connsiteY9" fmla="*/ 5329676 h 6687944"/>
              <a:gd name="connsiteX10" fmla="*/ 3810000 w 6110291"/>
              <a:gd name="connsiteY10" fmla="*/ 6678419 h 6687944"/>
              <a:gd name="connsiteX11" fmla="*/ 2609851 w 6110291"/>
              <a:gd name="connsiteY11" fmla="*/ 6687944 h 6687944"/>
              <a:gd name="connsiteX12" fmla="*/ 2609850 w 6110291"/>
              <a:gd name="connsiteY12" fmla="*/ 6678419 h 6687944"/>
              <a:gd name="connsiteX13" fmla="*/ 0 w 6110291"/>
              <a:gd name="connsiteY13" fmla="*/ 6687944 h 6687944"/>
              <a:gd name="connsiteX14" fmla="*/ 4762 w 6110291"/>
              <a:gd name="connsiteY14" fmla="*/ 558399 h 6687944"/>
              <a:gd name="connsiteX0" fmla="*/ 4762 w 6110291"/>
              <a:gd name="connsiteY0" fmla="*/ 558399 h 6687944"/>
              <a:gd name="connsiteX1" fmla="*/ 2430904 w 6110291"/>
              <a:gd name="connsiteY1" fmla="*/ 0 h 6687944"/>
              <a:gd name="connsiteX2" fmla="*/ 6110291 w 6110291"/>
              <a:gd name="connsiteY2" fmla="*/ 3252978 h 6687944"/>
              <a:gd name="connsiteX3" fmla="*/ 3781429 w 6110291"/>
              <a:gd name="connsiteY3" fmla="*/ 5885847 h 6687944"/>
              <a:gd name="connsiteX4" fmla="*/ 3740473 w 6110291"/>
              <a:gd name="connsiteY4" fmla="*/ 5883294 h 6687944"/>
              <a:gd name="connsiteX5" fmla="*/ 3709989 w 6110291"/>
              <a:gd name="connsiteY5" fmla="*/ 5885447 h 6687944"/>
              <a:gd name="connsiteX6" fmla="*/ 2676966 w 6110291"/>
              <a:gd name="connsiteY6" fmla="*/ 5366699 h 6687944"/>
              <a:gd name="connsiteX7" fmla="*/ 2609851 w 6110291"/>
              <a:gd name="connsiteY7" fmla="*/ 5281373 h 6687944"/>
              <a:gd name="connsiteX8" fmla="*/ 2609851 w 6110291"/>
              <a:gd name="connsiteY8" fmla="*/ 5298480 h 6687944"/>
              <a:gd name="connsiteX9" fmla="*/ 2615655 w 6110291"/>
              <a:gd name="connsiteY9" fmla="*/ 5329676 h 6687944"/>
              <a:gd name="connsiteX10" fmla="*/ 3810000 w 6110291"/>
              <a:gd name="connsiteY10" fmla="*/ 6678419 h 6687944"/>
              <a:gd name="connsiteX11" fmla="*/ 2609851 w 6110291"/>
              <a:gd name="connsiteY11" fmla="*/ 6687944 h 6687944"/>
              <a:gd name="connsiteX12" fmla="*/ 2609850 w 6110291"/>
              <a:gd name="connsiteY12" fmla="*/ 6678419 h 6687944"/>
              <a:gd name="connsiteX13" fmla="*/ 0 w 6110291"/>
              <a:gd name="connsiteY13" fmla="*/ 6687944 h 6687944"/>
              <a:gd name="connsiteX14" fmla="*/ 4762 w 6110291"/>
              <a:gd name="connsiteY14" fmla="*/ 558399 h 6687944"/>
              <a:gd name="connsiteX0" fmla="*/ 4762 w 6110291"/>
              <a:gd name="connsiteY0" fmla="*/ 558399 h 6687944"/>
              <a:gd name="connsiteX1" fmla="*/ 2430904 w 6110291"/>
              <a:gd name="connsiteY1" fmla="*/ 0 h 6687944"/>
              <a:gd name="connsiteX2" fmla="*/ 6110291 w 6110291"/>
              <a:gd name="connsiteY2" fmla="*/ 3252978 h 6687944"/>
              <a:gd name="connsiteX3" fmla="*/ 3781429 w 6110291"/>
              <a:gd name="connsiteY3" fmla="*/ 5885847 h 6687944"/>
              <a:gd name="connsiteX4" fmla="*/ 3740473 w 6110291"/>
              <a:gd name="connsiteY4" fmla="*/ 5883294 h 6687944"/>
              <a:gd name="connsiteX5" fmla="*/ 3709989 w 6110291"/>
              <a:gd name="connsiteY5" fmla="*/ 5885447 h 6687944"/>
              <a:gd name="connsiteX6" fmla="*/ 2676966 w 6110291"/>
              <a:gd name="connsiteY6" fmla="*/ 5366699 h 6687944"/>
              <a:gd name="connsiteX7" fmla="*/ 2609851 w 6110291"/>
              <a:gd name="connsiteY7" fmla="*/ 5281373 h 6687944"/>
              <a:gd name="connsiteX8" fmla="*/ 2609851 w 6110291"/>
              <a:gd name="connsiteY8" fmla="*/ 5298480 h 6687944"/>
              <a:gd name="connsiteX9" fmla="*/ 2615655 w 6110291"/>
              <a:gd name="connsiteY9" fmla="*/ 5329676 h 6687944"/>
              <a:gd name="connsiteX10" fmla="*/ 3810000 w 6110291"/>
              <a:gd name="connsiteY10" fmla="*/ 6678419 h 6687944"/>
              <a:gd name="connsiteX11" fmla="*/ 2609851 w 6110291"/>
              <a:gd name="connsiteY11" fmla="*/ 6687944 h 6687944"/>
              <a:gd name="connsiteX12" fmla="*/ 2609850 w 6110291"/>
              <a:gd name="connsiteY12" fmla="*/ 6678419 h 6687944"/>
              <a:gd name="connsiteX13" fmla="*/ 0 w 6110291"/>
              <a:gd name="connsiteY13" fmla="*/ 6687944 h 6687944"/>
              <a:gd name="connsiteX14" fmla="*/ 4762 w 6110291"/>
              <a:gd name="connsiteY14" fmla="*/ 558399 h 6687944"/>
              <a:gd name="connsiteX0" fmla="*/ 4762 w 6110291"/>
              <a:gd name="connsiteY0" fmla="*/ 567924 h 6697469"/>
              <a:gd name="connsiteX1" fmla="*/ 2440429 w 6110291"/>
              <a:gd name="connsiteY1" fmla="*/ 0 h 6697469"/>
              <a:gd name="connsiteX2" fmla="*/ 6110291 w 6110291"/>
              <a:gd name="connsiteY2" fmla="*/ 3262503 h 6697469"/>
              <a:gd name="connsiteX3" fmla="*/ 3781429 w 6110291"/>
              <a:gd name="connsiteY3" fmla="*/ 5895372 h 6697469"/>
              <a:gd name="connsiteX4" fmla="*/ 3740473 w 6110291"/>
              <a:gd name="connsiteY4" fmla="*/ 5892819 h 6697469"/>
              <a:gd name="connsiteX5" fmla="*/ 3709989 w 6110291"/>
              <a:gd name="connsiteY5" fmla="*/ 5894972 h 6697469"/>
              <a:gd name="connsiteX6" fmla="*/ 2676966 w 6110291"/>
              <a:gd name="connsiteY6" fmla="*/ 5376224 h 6697469"/>
              <a:gd name="connsiteX7" fmla="*/ 2609851 w 6110291"/>
              <a:gd name="connsiteY7" fmla="*/ 5290898 h 6697469"/>
              <a:gd name="connsiteX8" fmla="*/ 2609851 w 6110291"/>
              <a:gd name="connsiteY8" fmla="*/ 5308005 h 6697469"/>
              <a:gd name="connsiteX9" fmla="*/ 2615655 w 6110291"/>
              <a:gd name="connsiteY9" fmla="*/ 5339201 h 6697469"/>
              <a:gd name="connsiteX10" fmla="*/ 3810000 w 6110291"/>
              <a:gd name="connsiteY10" fmla="*/ 6687944 h 6697469"/>
              <a:gd name="connsiteX11" fmla="*/ 2609851 w 6110291"/>
              <a:gd name="connsiteY11" fmla="*/ 6697469 h 6697469"/>
              <a:gd name="connsiteX12" fmla="*/ 2609850 w 6110291"/>
              <a:gd name="connsiteY12" fmla="*/ 6687944 h 6697469"/>
              <a:gd name="connsiteX13" fmla="*/ 0 w 6110291"/>
              <a:gd name="connsiteY13" fmla="*/ 6697469 h 6697469"/>
              <a:gd name="connsiteX14" fmla="*/ 4762 w 6110291"/>
              <a:gd name="connsiteY14" fmla="*/ 567924 h 6697469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09989 w 6110291"/>
              <a:gd name="connsiteY4" fmla="*/ 5909260 h 6711757"/>
              <a:gd name="connsiteX5" fmla="*/ 2676966 w 6110291"/>
              <a:gd name="connsiteY5" fmla="*/ 5390512 h 6711757"/>
              <a:gd name="connsiteX6" fmla="*/ 2609851 w 6110291"/>
              <a:gd name="connsiteY6" fmla="*/ 5305186 h 6711757"/>
              <a:gd name="connsiteX7" fmla="*/ 2609851 w 6110291"/>
              <a:gd name="connsiteY7" fmla="*/ 5322293 h 6711757"/>
              <a:gd name="connsiteX8" fmla="*/ 2615655 w 6110291"/>
              <a:gd name="connsiteY8" fmla="*/ 5353489 h 6711757"/>
              <a:gd name="connsiteX9" fmla="*/ 3810000 w 6110291"/>
              <a:gd name="connsiteY9" fmla="*/ 6702232 h 6711757"/>
              <a:gd name="connsiteX10" fmla="*/ 2609851 w 6110291"/>
              <a:gd name="connsiteY10" fmla="*/ 6711757 h 6711757"/>
              <a:gd name="connsiteX11" fmla="*/ 2609850 w 6110291"/>
              <a:gd name="connsiteY11" fmla="*/ 6702232 h 6711757"/>
              <a:gd name="connsiteX12" fmla="*/ 0 w 6110291"/>
              <a:gd name="connsiteY12" fmla="*/ 6711757 h 6711757"/>
              <a:gd name="connsiteX13" fmla="*/ 4762 w 6110291"/>
              <a:gd name="connsiteY13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2676966 w 6110291"/>
              <a:gd name="connsiteY4" fmla="*/ 5390512 h 6711757"/>
              <a:gd name="connsiteX5" fmla="*/ 2609851 w 6110291"/>
              <a:gd name="connsiteY5" fmla="*/ 5305186 h 6711757"/>
              <a:gd name="connsiteX6" fmla="*/ 2609851 w 6110291"/>
              <a:gd name="connsiteY6" fmla="*/ 5322293 h 6711757"/>
              <a:gd name="connsiteX7" fmla="*/ 2615655 w 6110291"/>
              <a:gd name="connsiteY7" fmla="*/ 5353489 h 6711757"/>
              <a:gd name="connsiteX8" fmla="*/ 3810000 w 6110291"/>
              <a:gd name="connsiteY8" fmla="*/ 6702232 h 6711757"/>
              <a:gd name="connsiteX9" fmla="*/ 2609851 w 6110291"/>
              <a:gd name="connsiteY9" fmla="*/ 6711757 h 6711757"/>
              <a:gd name="connsiteX10" fmla="*/ 2609850 w 6110291"/>
              <a:gd name="connsiteY10" fmla="*/ 6702232 h 6711757"/>
              <a:gd name="connsiteX11" fmla="*/ 0 w 6110291"/>
              <a:gd name="connsiteY11" fmla="*/ 6711757 h 6711757"/>
              <a:gd name="connsiteX12" fmla="*/ 4762 w 6110291"/>
              <a:gd name="connsiteY12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76966 w 6110291"/>
              <a:gd name="connsiteY4" fmla="*/ 5390512 h 6711757"/>
              <a:gd name="connsiteX5" fmla="*/ 2609851 w 6110291"/>
              <a:gd name="connsiteY5" fmla="*/ 5305186 h 6711757"/>
              <a:gd name="connsiteX6" fmla="*/ 2609851 w 6110291"/>
              <a:gd name="connsiteY6" fmla="*/ 5322293 h 6711757"/>
              <a:gd name="connsiteX7" fmla="*/ 2615655 w 6110291"/>
              <a:gd name="connsiteY7" fmla="*/ 5353489 h 6711757"/>
              <a:gd name="connsiteX8" fmla="*/ 3810000 w 6110291"/>
              <a:gd name="connsiteY8" fmla="*/ 6702232 h 6711757"/>
              <a:gd name="connsiteX9" fmla="*/ 2609851 w 6110291"/>
              <a:gd name="connsiteY9" fmla="*/ 6711757 h 6711757"/>
              <a:gd name="connsiteX10" fmla="*/ 2609850 w 6110291"/>
              <a:gd name="connsiteY10" fmla="*/ 6702232 h 6711757"/>
              <a:gd name="connsiteX11" fmla="*/ 0 w 6110291"/>
              <a:gd name="connsiteY11" fmla="*/ 6711757 h 6711757"/>
              <a:gd name="connsiteX12" fmla="*/ 4762 w 6110291"/>
              <a:gd name="connsiteY12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76966 w 6110291"/>
              <a:gd name="connsiteY4" fmla="*/ 5390512 h 6711757"/>
              <a:gd name="connsiteX5" fmla="*/ 2609851 w 6110291"/>
              <a:gd name="connsiteY5" fmla="*/ 5305186 h 6711757"/>
              <a:gd name="connsiteX6" fmla="*/ 2609851 w 6110291"/>
              <a:gd name="connsiteY6" fmla="*/ 5322293 h 6711757"/>
              <a:gd name="connsiteX7" fmla="*/ 2615655 w 6110291"/>
              <a:gd name="connsiteY7" fmla="*/ 5353489 h 6711757"/>
              <a:gd name="connsiteX8" fmla="*/ 3810000 w 6110291"/>
              <a:gd name="connsiteY8" fmla="*/ 6702232 h 6711757"/>
              <a:gd name="connsiteX9" fmla="*/ 2609851 w 6110291"/>
              <a:gd name="connsiteY9" fmla="*/ 6711757 h 6711757"/>
              <a:gd name="connsiteX10" fmla="*/ 2609850 w 6110291"/>
              <a:gd name="connsiteY10" fmla="*/ 6702232 h 6711757"/>
              <a:gd name="connsiteX11" fmla="*/ 0 w 6110291"/>
              <a:gd name="connsiteY11" fmla="*/ 6711757 h 6711757"/>
              <a:gd name="connsiteX12" fmla="*/ 4762 w 6110291"/>
              <a:gd name="connsiteY12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9851 w 6110291"/>
              <a:gd name="connsiteY4" fmla="*/ 5305186 h 6711757"/>
              <a:gd name="connsiteX5" fmla="*/ 2609851 w 6110291"/>
              <a:gd name="connsiteY5" fmla="*/ 5322293 h 6711757"/>
              <a:gd name="connsiteX6" fmla="*/ 2615655 w 6110291"/>
              <a:gd name="connsiteY6" fmla="*/ 5353489 h 6711757"/>
              <a:gd name="connsiteX7" fmla="*/ 3810000 w 6110291"/>
              <a:gd name="connsiteY7" fmla="*/ 6702232 h 6711757"/>
              <a:gd name="connsiteX8" fmla="*/ 2609851 w 6110291"/>
              <a:gd name="connsiteY8" fmla="*/ 6711757 h 6711757"/>
              <a:gd name="connsiteX9" fmla="*/ 2609850 w 6110291"/>
              <a:gd name="connsiteY9" fmla="*/ 6702232 h 6711757"/>
              <a:gd name="connsiteX10" fmla="*/ 0 w 6110291"/>
              <a:gd name="connsiteY10" fmla="*/ 6711757 h 6711757"/>
              <a:gd name="connsiteX11" fmla="*/ 4762 w 6110291"/>
              <a:gd name="connsiteY11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9851 w 6110291"/>
              <a:gd name="connsiteY4" fmla="*/ 5305186 h 6711757"/>
              <a:gd name="connsiteX5" fmla="*/ 2609851 w 6110291"/>
              <a:gd name="connsiteY5" fmla="*/ 5322293 h 6711757"/>
              <a:gd name="connsiteX6" fmla="*/ 3810000 w 6110291"/>
              <a:gd name="connsiteY6" fmla="*/ 6702232 h 6711757"/>
              <a:gd name="connsiteX7" fmla="*/ 2609851 w 6110291"/>
              <a:gd name="connsiteY7" fmla="*/ 6711757 h 6711757"/>
              <a:gd name="connsiteX8" fmla="*/ 2609850 w 6110291"/>
              <a:gd name="connsiteY8" fmla="*/ 6702232 h 6711757"/>
              <a:gd name="connsiteX9" fmla="*/ 0 w 6110291"/>
              <a:gd name="connsiteY9" fmla="*/ 6711757 h 6711757"/>
              <a:gd name="connsiteX10" fmla="*/ 4762 w 6110291"/>
              <a:gd name="connsiteY10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9851 w 6110291"/>
              <a:gd name="connsiteY4" fmla="*/ 5305186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28901 w 6110291"/>
              <a:gd name="connsiteY4" fmla="*/ 532899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28901 w 6110291"/>
              <a:gd name="connsiteY4" fmla="*/ 532899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6 w 6110291"/>
              <a:gd name="connsiteY4" fmla="*/ 5238511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566988 w 6110291"/>
              <a:gd name="connsiteY4" fmla="*/ 51575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7166150"/>
              <a:gd name="connsiteX1" fmla="*/ 2288029 w 6110291"/>
              <a:gd name="connsiteY1" fmla="*/ 0 h 7166150"/>
              <a:gd name="connsiteX2" fmla="*/ 6110291 w 6110291"/>
              <a:gd name="connsiteY2" fmla="*/ 3276791 h 7166150"/>
              <a:gd name="connsiteX3" fmla="*/ 3790954 w 6110291"/>
              <a:gd name="connsiteY3" fmla="*/ 5933473 h 7166150"/>
              <a:gd name="connsiteX4" fmla="*/ 2600325 w 6110291"/>
              <a:gd name="connsiteY4" fmla="*/ 5271849 h 7166150"/>
              <a:gd name="connsiteX5" fmla="*/ 3810000 w 6110291"/>
              <a:gd name="connsiteY5" fmla="*/ 6702232 h 7166150"/>
              <a:gd name="connsiteX6" fmla="*/ 2609851 w 6110291"/>
              <a:gd name="connsiteY6" fmla="*/ 6711757 h 7166150"/>
              <a:gd name="connsiteX7" fmla="*/ 0 w 6110291"/>
              <a:gd name="connsiteY7" fmla="*/ 6711757 h 7166150"/>
              <a:gd name="connsiteX8" fmla="*/ 4762 w 6110291"/>
              <a:gd name="connsiteY8" fmla="*/ 582212 h 7166150"/>
              <a:gd name="connsiteX0" fmla="*/ 4762 w 6110291"/>
              <a:gd name="connsiteY0" fmla="*/ 582212 h 7220287"/>
              <a:gd name="connsiteX1" fmla="*/ 2288029 w 6110291"/>
              <a:gd name="connsiteY1" fmla="*/ 0 h 7220287"/>
              <a:gd name="connsiteX2" fmla="*/ 6110291 w 6110291"/>
              <a:gd name="connsiteY2" fmla="*/ 3276791 h 7220287"/>
              <a:gd name="connsiteX3" fmla="*/ 3790954 w 6110291"/>
              <a:gd name="connsiteY3" fmla="*/ 5933473 h 7220287"/>
              <a:gd name="connsiteX4" fmla="*/ 2600325 w 6110291"/>
              <a:gd name="connsiteY4" fmla="*/ 5271849 h 7220287"/>
              <a:gd name="connsiteX5" fmla="*/ 3810000 w 6110291"/>
              <a:gd name="connsiteY5" fmla="*/ 6702232 h 7220287"/>
              <a:gd name="connsiteX6" fmla="*/ 0 w 6110291"/>
              <a:gd name="connsiteY6" fmla="*/ 6711757 h 7220287"/>
              <a:gd name="connsiteX7" fmla="*/ 4762 w 6110291"/>
              <a:gd name="connsiteY7" fmla="*/ 582212 h 7220287"/>
              <a:gd name="connsiteX0" fmla="*/ 4762 w 6110291"/>
              <a:gd name="connsiteY0" fmla="*/ 582212 h 7165152"/>
              <a:gd name="connsiteX1" fmla="*/ 2288029 w 6110291"/>
              <a:gd name="connsiteY1" fmla="*/ 0 h 7165152"/>
              <a:gd name="connsiteX2" fmla="*/ 6110291 w 6110291"/>
              <a:gd name="connsiteY2" fmla="*/ 3276791 h 7165152"/>
              <a:gd name="connsiteX3" fmla="*/ 3790954 w 6110291"/>
              <a:gd name="connsiteY3" fmla="*/ 5933473 h 7165152"/>
              <a:gd name="connsiteX4" fmla="*/ 2600325 w 6110291"/>
              <a:gd name="connsiteY4" fmla="*/ 5271849 h 7165152"/>
              <a:gd name="connsiteX5" fmla="*/ 3810000 w 6110291"/>
              <a:gd name="connsiteY5" fmla="*/ 6702232 h 7165152"/>
              <a:gd name="connsiteX6" fmla="*/ 0 w 6110291"/>
              <a:gd name="connsiteY6" fmla="*/ 6711757 h 7165152"/>
              <a:gd name="connsiteX7" fmla="*/ 4762 w 6110291"/>
              <a:gd name="connsiteY7" fmla="*/ 582212 h 7165152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0 w 6110291"/>
              <a:gd name="connsiteY6" fmla="*/ 6711757 h 6711757"/>
              <a:gd name="connsiteX7" fmla="*/ 4762 w 6110291"/>
              <a:gd name="connsiteY7" fmla="*/ 582212 h 6711757"/>
              <a:gd name="connsiteX0" fmla="*/ 19334 w 6110291"/>
              <a:gd name="connsiteY0" fmla="*/ 758600 h 6899074"/>
              <a:gd name="connsiteX1" fmla="*/ 2288029 w 6110291"/>
              <a:gd name="connsiteY1" fmla="*/ 187317 h 6899074"/>
              <a:gd name="connsiteX2" fmla="*/ 6110291 w 6110291"/>
              <a:gd name="connsiteY2" fmla="*/ 3464108 h 6899074"/>
              <a:gd name="connsiteX3" fmla="*/ 3790954 w 6110291"/>
              <a:gd name="connsiteY3" fmla="*/ 6120790 h 6899074"/>
              <a:gd name="connsiteX4" fmla="*/ 2600325 w 6110291"/>
              <a:gd name="connsiteY4" fmla="*/ 5459166 h 6899074"/>
              <a:gd name="connsiteX5" fmla="*/ 3810000 w 6110291"/>
              <a:gd name="connsiteY5" fmla="*/ 6889549 h 6899074"/>
              <a:gd name="connsiteX6" fmla="*/ 0 w 6110291"/>
              <a:gd name="connsiteY6" fmla="*/ 6899074 h 6899074"/>
              <a:gd name="connsiteX7" fmla="*/ 19334 w 6110291"/>
              <a:gd name="connsiteY7" fmla="*/ 758600 h 6899074"/>
              <a:gd name="connsiteX0" fmla="*/ 19334 w 6110291"/>
              <a:gd name="connsiteY0" fmla="*/ 571284 h 6711758"/>
              <a:gd name="connsiteX1" fmla="*/ 2288029 w 6110291"/>
              <a:gd name="connsiteY1" fmla="*/ 1 h 6711758"/>
              <a:gd name="connsiteX2" fmla="*/ 6110291 w 6110291"/>
              <a:gd name="connsiteY2" fmla="*/ 3276792 h 6711758"/>
              <a:gd name="connsiteX3" fmla="*/ 3790954 w 6110291"/>
              <a:gd name="connsiteY3" fmla="*/ 5933474 h 6711758"/>
              <a:gd name="connsiteX4" fmla="*/ 2600325 w 6110291"/>
              <a:gd name="connsiteY4" fmla="*/ 5271850 h 6711758"/>
              <a:gd name="connsiteX5" fmla="*/ 3810000 w 6110291"/>
              <a:gd name="connsiteY5" fmla="*/ 6702233 h 6711758"/>
              <a:gd name="connsiteX6" fmla="*/ 0 w 6110291"/>
              <a:gd name="connsiteY6" fmla="*/ 6711758 h 6711758"/>
              <a:gd name="connsiteX7" fmla="*/ 19334 w 6110291"/>
              <a:gd name="connsiteY7" fmla="*/ 571284 h 6711758"/>
              <a:gd name="connsiteX0" fmla="*/ 1119 w 6092076"/>
              <a:gd name="connsiteY0" fmla="*/ 571284 h 6706270"/>
              <a:gd name="connsiteX1" fmla="*/ 2269814 w 6092076"/>
              <a:gd name="connsiteY1" fmla="*/ 1 h 6706270"/>
              <a:gd name="connsiteX2" fmla="*/ 6092076 w 6092076"/>
              <a:gd name="connsiteY2" fmla="*/ 3276792 h 6706270"/>
              <a:gd name="connsiteX3" fmla="*/ 3772739 w 6092076"/>
              <a:gd name="connsiteY3" fmla="*/ 5933474 h 6706270"/>
              <a:gd name="connsiteX4" fmla="*/ 2582110 w 6092076"/>
              <a:gd name="connsiteY4" fmla="*/ 5271850 h 6706270"/>
              <a:gd name="connsiteX5" fmla="*/ 3791785 w 6092076"/>
              <a:gd name="connsiteY5" fmla="*/ 6702233 h 6706270"/>
              <a:gd name="connsiteX6" fmla="*/ 0 w 6092076"/>
              <a:gd name="connsiteY6" fmla="*/ 6700829 h 6706270"/>
              <a:gd name="connsiteX7" fmla="*/ 1119 w 6092076"/>
              <a:gd name="connsiteY7" fmla="*/ 571284 h 6706270"/>
              <a:gd name="connsiteX0" fmla="*/ 1119 w 6092076"/>
              <a:gd name="connsiteY0" fmla="*/ 571284 h 6703363"/>
              <a:gd name="connsiteX1" fmla="*/ 2269814 w 6092076"/>
              <a:gd name="connsiteY1" fmla="*/ 1 h 6703363"/>
              <a:gd name="connsiteX2" fmla="*/ 6092076 w 6092076"/>
              <a:gd name="connsiteY2" fmla="*/ 3276792 h 6703363"/>
              <a:gd name="connsiteX3" fmla="*/ 3772739 w 6092076"/>
              <a:gd name="connsiteY3" fmla="*/ 5933474 h 6703363"/>
              <a:gd name="connsiteX4" fmla="*/ 2582110 w 6092076"/>
              <a:gd name="connsiteY4" fmla="*/ 5271850 h 6703363"/>
              <a:gd name="connsiteX5" fmla="*/ 3788142 w 6092076"/>
              <a:gd name="connsiteY5" fmla="*/ 6698590 h 6703363"/>
              <a:gd name="connsiteX6" fmla="*/ 0 w 6092076"/>
              <a:gd name="connsiteY6" fmla="*/ 6700829 h 6703363"/>
              <a:gd name="connsiteX7" fmla="*/ 1119 w 6092076"/>
              <a:gd name="connsiteY7" fmla="*/ 571284 h 6703363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2582110 w 6092076"/>
              <a:gd name="connsiteY4" fmla="*/ 5271850 h 6700829"/>
              <a:gd name="connsiteX5" fmla="*/ 3788142 w 6092076"/>
              <a:gd name="connsiteY5" fmla="*/ 6698590 h 6700829"/>
              <a:gd name="connsiteX6" fmla="*/ 0 w 6092076"/>
              <a:gd name="connsiteY6" fmla="*/ 6700829 h 6700829"/>
              <a:gd name="connsiteX7" fmla="*/ 1119 w 6092076"/>
              <a:gd name="connsiteY7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624615 w 6092076"/>
              <a:gd name="connsiteY4" fmla="*/ 6172998 h 6700829"/>
              <a:gd name="connsiteX5" fmla="*/ 3788142 w 6092076"/>
              <a:gd name="connsiteY5" fmla="*/ 6698590 h 6700829"/>
              <a:gd name="connsiteX6" fmla="*/ 0 w 6092076"/>
              <a:gd name="connsiteY6" fmla="*/ 6700829 h 6700829"/>
              <a:gd name="connsiteX7" fmla="*/ 1119 w 6092076"/>
              <a:gd name="connsiteY7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624615 w 6092076"/>
              <a:gd name="connsiteY4" fmla="*/ 6172998 h 6700829"/>
              <a:gd name="connsiteX5" fmla="*/ 3788142 w 6092076"/>
              <a:gd name="connsiteY5" fmla="*/ 6698590 h 6700829"/>
              <a:gd name="connsiteX6" fmla="*/ 0 w 6092076"/>
              <a:gd name="connsiteY6" fmla="*/ 6700829 h 6700829"/>
              <a:gd name="connsiteX7" fmla="*/ 1119 w 6092076"/>
              <a:gd name="connsiteY7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624615 w 6092076"/>
              <a:gd name="connsiteY4" fmla="*/ 6172998 h 6700829"/>
              <a:gd name="connsiteX5" fmla="*/ 3788142 w 6092076"/>
              <a:gd name="connsiteY5" fmla="*/ 6698590 h 6700829"/>
              <a:gd name="connsiteX6" fmla="*/ 0 w 6092076"/>
              <a:gd name="connsiteY6" fmla="*/ 6700829 h 6700829"/>
              <a:gd name="connsiteX7" fmla="*/ 1119 w 6092076"/>
              <a:gd name="connsiteY7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788142 w 6092076"/>
              <a:gd name="connsiteY4" fmla="*/ 6698590 h 6700829"/>
              <a:gd name="connsiteX5" fmla="*/ 0 w 6092076"/>
              <a:gd name="connsiteY5" fmla="*/ 6700829 h 6700829"/>
              <a:gd name="connsiteX6" fmla="*/ 1119 w 6092076"/>
              <a:gd name="connsiteY6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788142 w 6092076"/>
              <a:gd name="connsiteY4" fmla="*/ 6698590 h 6700829"/>
              <a:gd name="connsiteX5" fmla="*/ 0 w 6092076"/>
              <a:gd name="connsiteY5" fmla="*/ 6700829 h 6700829"/>
              <a:gd name="connsiteX6" fmla="*/ 1119 w 6092076"/>
              <a:gd name="connsiteY6" fmla="*/ 571284 h 6700829"/>
              <a:gd name="connsiteX0" fmla="*/ 1119 w 6092076"/>
              <a:gd name="connsiteY0" fmla="*/ 725892 h 6855437"/>
              <a:gd name="connsiteX1" fmla="*/ 2260979 w 6092076"/>
              <a:gd name="connsiteY1" fmla="*/ 0 h 6855437"/>
              <a:gd name="connsiteX2" fmla="*/ 6092076 w 6092076"/>
              <a:gd name="connsiteY2" fmla="*/ 3431400 h 6855437"/>
              <a:gd name="connsiteX3" fmla="*/ 3772739 w 6092076"/>
              <a:gd name="connsiteY3" fmla="*/ 6088082 h 6855437"/>
              <a:gd name="connsiteX4" fmla="*/ 3788142 w 6092076"/>
              <a:gd name="connsiteY4" fmla="*/ 6853198 h 6855437"/>
              <a:gd name="connsiteX5" fmla="*/ 0 w 6092076"/>
              <a:gd name="connsiteY5" fmla="*/ 6855437 h 6855437"/>
              <a:gd name="connsiteX6" fmla="*/ 1119 w 6092076"/>
              <a:gd name="connsiteY6" fmla="*/ 725892 h 6855437"/>
              <a:gd name="connsiteX0" fmla="*/ 158 w 6099950"/>
              <a:gd name="connsiteY0" fmla="*/ 440500 h 7285662"/>
              <a:gd name="connsiteX1" fmla="*/ 2268853 w 6099950"/>
              <a:gd name="connsiteY1" fmla="*/ 430225 h 7285662"/>
              <a:gd name="connsiteX2" fmla="*/ 6099950 w 6099950"/>
              <a:gd name="connsiteY2" fmla="*/ 3861625 h 7285662"/>
              <a:gd name="connsiteX3" fmla="*/ 3780613 w 6099950"/>
              <a:gd name="connsiteY3" fmla="*/ 6518307 h 7285662"/>
              <a:gd name="connsiteX4" fmla="*/ 3796016 w 6099950"/>
              <a:gd name="connsiteY4" fmla="*/ 7283423 h 7285662"/>
              <a:gd name="connsiteX5" fmla="*/ 7874 w 6099950"/>
              <a:gd name="connsiteY5" fmla="*/ 7285662 h 7285662"/>
              <a:gd name="connsiteX6" fmla="*/ 158 w 6099950"/>
              <a:gd name="connsiteY6" fmla="*/ 440500 h 7285662"/>
              <a:gd name="connsiteX0" fmla="*/ 158 w 6099950"/>
              <a:gd name="connsiteY0" fmla="*/ 257941 h 7103103"/>
              <a:gd name="connsiteX1" fmla="*/ 2268853 w 6099950"/>
              <a:gd name="connsiteY1" fmla="*/ 247666 h 7103103"/>
              <a:gd name="connsiteX2" fmla="*/ 6099950 w 6099950"/>
              <a:gd name="connsiteY2" fmla="*/ 3679066 h 7103103"/>
              <a:gd name="connsiteX3" fmla="*/ 3780613 w 6099950"/>
              <a:gd name="connsiteY3" fmla="*/ 6335748 h 7103103"/>
              <a:gd name="connsiteX4" fmla="*/ 3796016 w 6099950"/>
              <a:gd name="connsiteY4" fmla="*/ 7100864 h 7103103"/>
              <a:gd name="connsiteX5" fmla="*/ 7874 w 6099950"/>
              <a:gd name="connsiteY5" fmla="*/ 7103103 h 7103103"/>
              <a:gd name="connsiteX6" fmla="*/ 158 w 6099950"/>
              <a:gd name="connsiteY6" fmla="*/ 257941 h 7103103"/>
              <a:gd name="connsiteX0" fmla="*/ 158 w 6099950"/>
              <a:gd name="connsiteY0" fmla="*/ 257941 h 7103103"/>
              <a:gd name="connsiteX1" fmla="*/ 2268853 w 6099950"/>
              <a:gd name="connsiteY1" fmla="*/ 247666 h 7103103"/>
              <a:gd name="connsiteX2" fmla="*/ 6099950 w 6099950"/>
              <a:gd name="connsiteY2" fmla="*/ 3679066 h 7103103"/>
              <a:gd name="connsiteX3" fmla="*/ 3780613 w 6099950"/>
              <a:gd name="connsiteY3" fmla="*/ 6335748 h 7103103"/>
              <a:gd name="connsiteX4" fmla="*/ 3796016 w 6099950"/>
              <a:gd name="connsiteY4" fmla="*/ 7100864 h 7103103"/>
              <a:gd name="connsiteX5" fmla="*/ 7874 w 6099950"/>
              <a:gd name="connsiteY5" fmla="*/ 7103103 h 7103103"/>
              <a:gd name="connsiteX6" fmla="*/ 158 w 6099950"/>
              <a:gd name="connsiteY6" fmla="*/ 257941 h 7103103"/>
              <a:gd name="connsiteX0" fmla="*/ 158 w 6099950"/>
              <a:gd name="connsiteY0" fmla="*/ 90236 h 6935398"/>
              <a:gd name="connsiteX1" fmla="*/ 2268853 w 6099950"/>
              <a:gd name="connsiteY1" fmla="*/ 79961 h 6935398"/>
              <a:gd name="connsiteX2" fmla="*/ 6099950 w 6099950"/>
              <a:gd name="connsiteY2" fmla="*/ 3511361 h 6935398"/>
              <a:gd name="connsiteX3" fmla="*/ 3780613 w 6099950"/>
              <a:gd name="connsiteY3" fmla="*/ 6168043 h 6935398"/>
              <a:gd name="connsiteX4" fmla="*/ 3796016 w 6099950"/>
              <a:gd name="connsiteY4" fmla="*/ 6933159 h 6935398"/>
              <a:gd name="connsiteX5" fmla="*/ 7874 w 6099950"/>
              <a:gd name="connsiteY5" fmla="*/ 6935398 h 6935398"/>
              <a:gd name="connsiteX6" fmla="*/ 158 w 6099950"/>
              <a:gd name="connsiteY6" fmla="*/ 90236 h 6935398"/>
              <a:gd name="connsiteX0" fmla="*/ 158 w 6099950"/>
              <a:gd name="connsiteY0" fmla="*/ 10364 h 6855526"/>
              <a:gd name="connsiteX1" fmla="*/ 2268853 w 6099950"/>
              <a:gd name="connsiteY1" fmla="*/ 89 h 6855526"/>
              <a:gd name="connsiteX2" fmla="*/ 6099950 w 6099950"/>
              <a:gd name="connsiteY2" fmla="*/ 3431489 h 6855526"/>
              <a:gd name="connsiteX3" fmla="*/ 3780613 w 6099950"/>
              <a:gd name="connsiteY3" fmla="*/ 6088171 h 6855526"/>
              <a:gd name="connsiteX4" fmla="*/ 3796016 w 6099950"/>
              <a:gd name="connsiteY4" fmla="*/ 6853287 h 6855526"/>
              <a:gd name="connsiteX5" fmla="*/ 7874 w 6099950"/>
              <a:gd name="connsiteY5" fmla="*/ 6855526 h 6855526"/>
              <a:gd name="connsiteX6" fmla="*/ 158 w 6099950"/>
              <a:gd name="connsiteY6" fmla="*/ 10364 h 6855526"/>
              <a:gd name="connsiteX0" fmla="*/ 158 w 6099950"/>
              <a:gd name="connsiteY0" fmla="*/ 10364 h 6855526"/>
              <a:gd name="connsiteX1" fmla="*/ 2268853 w 6099950"/>
              <a:gd name="connsiteY1" fmla="*/ 89 h 6855526"/>
              <a:gd name="connsiteX2" fmla="*/ 6099950 w 6099950"/>
              <a:gd name="connsiteY2" fmla="*/ 3431489 h 6855526"/>
              <a:gd name="connsiteX3" fmla="*/ 3780613 w 6099950"/>
              <a:gd name="connsiteY3" fmla="*/ 6088171 h 6855526"/>
              <a:gd name="connsiteX4" fmla="*/ 3796016 w 6099950"/>
              <a:gd name="connsiteY4" fmla="*/ 6853287 h 6855526"/>
              <a:gd name="connsiteX5" fmla="*/ 7874 w 6099950"/>
              <a:gd name="connsiteY5" fmla="*/ 6855526 h 6855526"/>
              <a:gd name="connsiteX6" fmla="*/ 158 w 6099950"/>
              <a:gd name="connsiteY6" fmla="*/ 10364 h 6855526"/>
              <a:gd name="connsiteX0" fmla="*/ 158 w 6099950"/>
              <a:gd name="connsiteY0" fmla="*/ 10364 h 6855526"/>
              <a:gd name="connsiteX1" fmla="*/ 2268853 w 6099950"/>
              <a:gd name="connsiteY1" fmla="*/ 89 h 6855526"/>
              <a:gd name="connsiteX2" fmla="*/ 6099950 w 6099950"/>
              <a:gd name="connsiteY2" fmla="*/ 3431489 h 6855526"/>
              <a:gd name="connsiteX3" fmla="*/ 3780613 w 6099950"/>
              <a:gd name="connsiteY3" fmla="*/ 6088171 h 6855526"/>
              <a:gd name="connsiteX4" fmla="*/ 3773929 w 6099950"/>
              <a:gd name="connsiteY4" fmla="*/ 6853287 h 6855526"/>
              <a:gd name="connsiteX5" fmla="*/ 7874 w 6099950"/>
              <a:gd name="connsiteY5" fmla="*/ 6855526 h 6855526"/>
              <a:gd name="connsiteX6" fmla="*/ 158 w 6099950"/>
              <a:gd name="connsiteY6" fmla="*/ 10364 h 6855526"/>
              <a:gd name="connsiteX0" fmla="*/ 158 w 6099950"/>
              <a:gd name="connsiteY0" fmla="*/ 10364 h 6855526"/>
              <a:gd name="connsiteX1" fmla="*/ 2268853 w 6099950"/>
              <a:gd name="connsiteY1" fmla="*/ 89 h 6855526"/>
              <a:gd name="connsiteX2" fmla="*/ 6099950 w 6099950"/>
              <a:gd name="connsiteY2" fmla="*/ 3431489 h 6855526"/>
              <a:gd name="connsiteX3" fmla="*/ 3780613 w 6099950"/>
              <a:gd name="connsiteY3" fmla="*/ 6088171 h 6855526"/>
              <a:gd name="connsiteX4" fmla="*/ 3773929 w 6099950"/>
              <a:gd name="connsiteY4" fmla="*/ 6853287 h 6855526"/>
              <a:gd name="connsiteX5" fmla="*/ 7874 w 6099950"/>
              <a:gd name="connsiteY5" fmla="*/ 6855526 h 6855526"/>
              <a:gd name="connsiteX6" fmla="*/ 158 w 6099950"/>
              <a:gd name="connsiteY6" fmla="*/ 10364 h 6855526"/>
              <a:gd name="connsiteX0" fmla="*/ 158 w 6099950"/>
              <a:gd name="connsiteY0" fmla="*/ 10364 h 6858603"/>
              <a:gd name="connsiteX1" fmla="*/ 2268853 w 6099950"/>
              <a:gd name="connsiteY1" fmla="*/ 89 h 6858603"/>
              <a:gd name="connsiteX2" fmla="*/ 6099950 w 6099950"/>
              <a:gd name="connsiteY2" fmla="*/ 3431489 h 6858603"/>
              <a:gd name="connsiteX3" fmla="*/ 3780613 w 6099950"/>
              <a:gd name="connsiteY3" fmla="*/ 6088171 h 6858603"/>
              <a:gd name="connsiteX4" fmla="*/ 3778346 w 6099950"/>
              <a:gd name="connsiteY4" fmla="*/ 6857704 h 6858603"/>
              <a:gd name="connsiteX5" fmla="*/ 7874 w 6099950"/>
              <a:gd name="connsiteY5" fmla="*/ 6855526 h 6858603"/>
              <a:gd name="connsiteX6" fmla="*/ 158 w 6099950"/>
              <a:gd name="connsiteY6" fmla="*/ 10364 h 6858603"/>
              <a:gd name="connsiteX0" fmla="*/ 253 w 6095627"/>
              <a:gd name="connsiteY0" fmla="*/ 251976 h 7109049"/>
              <a:gd name="connsiteX1" fmla="*/ 2264530 w 6095627"/>
              <a:gd name="connsiteY1" fmla="*/ 250535 h 7109049"/>
              <a:gd name="connsiteX2" fmla="*/ 6095627 w 6095627"/>
              <a:gd name="connsiteY2" fmla="*/ 3681935 h 7109049"/>
              <a:gd name="connsiteX3" fmla="*/ 3776290 w 6095627"/>
              <a:gd name="connsiteY3" fmla="*/ 6338617 h 7109049"/>
              <a:gd name="connsiteX4" fmla="*/ 3774023 w 6095627"/>
              <a:gd name="connsiteY4" fmla="*/ 7108150 h 7109049"/>
              <a:gd name="connsiteX5" fmla="*/ 3551 w 6095627"/>
              <a:gd name="connsiteY5" fmla="*/ 7105972 h 7109049"/>
              <a:gd name="connsiteX6" fmla="*/ 253 w 6095627"/>
              <a:gd name="connsiteY6" fmla="*/ 251976 h 7109049"/>
              <a:gd name="connsiteX0" fmla="*/ 253 w 6095627"/>
              <a:gd name="connsiteY0" fmla="*/ 256851 h 7113924"/>
              <a:gd name="connsiteX1" fmla="*/ 2264530 w 6095627"/>
              <a:gd name="connsiteY1" fmla="*/ 255410 h 7113924"/>
              <a:gd name="connsiteX2" fmla="*/ 6095627 w 6095627"/>
              <a:gd name="connsiteY2" fmla="*/ 3686810 h 7113924"/>
              <a:gd name="connsiteX3" fmla="*/ 3776290 w 6095627"/>
              <a:gd name="connsiteY3" fmla="*/ 6343492 h 7113924"/>
              <a:gd name="connsiteX4" fmla="*/ 3774023 w 6095627"/>
              <a:gd name="connsiteY4" fmla="*/ 7113025 h 7113924"/>
              <a:gd name="connsiteX5" fmla="*/ 3551 w 6095627"/>
              <a:gd name="connsiteY5" fmla="*/ 7110847 h 7113924"/>
              <a:gd name="connsiteX6" fmla="*/ 253 w 6095627"/>
              <a:gd name="connsiteY6" fmla="*/ 256851 h 7113924"/>
              <a:gd name="connsiteX0" fmla="*/ 253 w 6095627"/>
              <a:gd name="connsiteY0" fmla="*/ 253002 h 7110075"/>
              <a:gd name="connsiteX1" fmla="*/ 2264530 w 6095627"/>
              <a:gd name="connsiteY1" fmla="*/ 251561 h 7110075"/>
              <a:gd name="connsiteX2" fmla="*/ 6095627 w 6095627"/>
              <a:gd name="connsiteY2" fmla="*/ 3682961 h 7110075"/>
              <a:gd name="connsiteX3" fmla="*/ 3776290 w 6095627"/>
              <a:gd name="connsiteY3" fmla="*/ 6339643 h 7110075"/>
              <a:gd name="connsiteX4" fmla="*/ 3774023 w 6095627"/>
              <a:gd name="connsiteY4" fmla="*/ 7109176 h 7110075"/>
              <a:gd name="connsiteX5" fmla="*/ 3551 w 6095627"/>
              <a:gd name="connsiteY5" fmla="*/ 7106998 h 7110075"/>
              <a:gd name="connsiteX6" fmla="*/ 253 w 6095627"/>
              <a:gd name="connsiteY6" fmla="*/ 253002 h 7110075"/>
              <a:gd name="connsiteX0" fmla="*/ 253 w 6095627"/>
              <a:gd name="connsiteY0" fmla="*/ 4125 h 6861198"/>
              <a:gd name="connsiteX1" fmla="*/ 2264530 w 6095627"/>
              <a:gd name="connsiteY1" fmla="*/ 2684 h 6861198"/>
              <a:gd name="connsiteX2" fmla="*/ 6095627 w 6095627"/>
              <a:gd name="connsiteY2" fmla="*/ 3434084 h 6861198"/>
              <a:gd name="connsiteX3" fmla="*/ 3776290 w 6095627"/>
              <a:gd name="connsiteY3" fmla="*/ 6090766 h 6861198"/>
              <a:gd name="connsiteX4" fmla="*/ 3774023 w 6095627"/>
              <a:gd name="connsiteY4" fmla="*/ 6860299 h 6861198"/>
              <a:gd name="connsiteX5" fmla="*/ 3551 w 6095627"/>
              <a:gd name="connsiteY5" fmla="*/ 6858121 h 6861198"/>
              <a:gd name="connsiteX6" fmla="*/ 253 w 6095627"/>
              <a:gd name="connsiteY6" fmla="*/ 4125 h 6861198"/>
              <a:gd name="connsiteX0" fmla="*/ 253 w 6373922"/>
              <a:gd name="connsiteY0" fmla="*/ 257178 h 7114251"/>
              <a:gd name="connsiteX1" fmla="*/ 2264530 w 6373922"/>
              <a:gd name="connsiteY1" fmla="*/ 255737 h 7114251"/>
              <a:gd name="connsiteX2" fmla="*/ 6373922 w 6373922"/>
              <a:gd name="connsiteY2" fmla="*/ 3691554 h 7114251"/>
              <a:gd name="connsiteX3" fmla="*/ 3776290 w 6373922"/>
              <a:gd name="connsiteY3" fmla="*/ 6343819 h 7114251"/>
              <a:gd name="connsiteX4" fmla="*/ 3774023 w 6373922"/>
              <a:gd name="connsiteY4" fmla="*/ 7113352 h 7114251"/>
              <a:gd name="connsiteX5" fmla="*/ 3551 w 6373922"/>
              <a:gd name="connsiteY5" fmla="*/ 7111174 h 7114251"/>
              <a:gd name="connsiteX6" fmla="*/ 253 w 6373922"/>
              <a:gd name="connsiteY6" fmla="*/ 257178 h 7114251"/>
              <a:gd name="connsiteX0" fmla="*/ 253 w 6373922"/>
              <a:gd name="connsiteY0" fmla="*/ 240998 h 7098071"/>
              <a:gd name="connsiteX1" fmla="*/ 2564912 w 6373922"/>
              <a:gd name="connsiteY1" fmla="*/ 261644 h 7098071"/>
              <a:gd name="connsiteX2" fmla="*/ 6373922 w 6373922"/>
              <a:gd name="connsiteY2" fmla="*/ 3675374 h 7098071"/>
              <a:gd name="connsiteX3" fmla="*/ 3776290 w 6373922"/>
              <a:gd name="connsiteY3" fmla="*/ 6327639 h 7098071"/>
              <a:gd name="connsiteX4" fmla="*/ 3774023 w 6373922"/>
              <a:gd name="connsiteY4" fmla="*/ 7097172 h 7098071"/>
              <a:gd name="connsiteX5" fmla="*/ 3551 w 6373922"/>
              <a:gd name="connsiteY5" fmla="*/ 7094994 h 7098071"/>
              <a:gd name="connsiteX6" fmla="*/ 253 w 6373922"/>
              <a:gd name="connsiteY6" fmla="*/ 240998 h 7098071"/>
              <a:gd name="connsiteX0" fmla="*/ 253 w 6373922"/>
              <a:gd name="connsiteY0" fmla="*/ 1570 h 6858643"/>
              <a:gd name="connsiteX1" fmla="*/ 2564912 w 6373922"/>
              <a:gd name="connsiteY1" fmla="*/ 22216 h 6858643"/>
              <a:gd name="connsiteX2" fmla="*/ 6373922 w 6373922"/>
              <a:gd name="connsiteY2" fmla="*/ 3435946 h 6858643"/>
              <a:gd name="connsiteX3" fmla="*/ 3776290 w 6373922"/>
              <a:gd name="connsiteY3" fmla="*/ 6088211 h 6858643"/>
              <a:gd name="connsiteX4" fmla="*/ 3774023 w 6373922"/>
              <a:gd name="connsiteY4" fmla="*/ 6857744 h 6858643"/>
              <a:gd name="connsiteX5" fmla="*/ 3551 w 6373922"/>
              <a:gd name="connsiteY5" fmla="*/ 6855566 h 6858643"/>
              <a:gd name="connsiteX6" fmla="*/ 253 w 6373922"/>
              <a:gd name="connsiteY6" fmla="*/ 1570 h 6858643"/>
              <a:gd name="connsiteX0" fmla="*/ 253 w 6373922"/>
              <a:gd name="connsiteY0" fmla="*/ 5703 h 6862776"/>
              <a:gd name="connsiteX1" fmla="*/ 2485399 w 6373922"/>
              <a:gd name="connsiteY1" fmla="*/ 4262 h 6862776"/>
              <a:gd name="connsiteX2" fmla="*/ 6373922 w 6373922"/>
              <a:gd name="connsiteY2" fmla="*/ 3440079 h 6862776"/>
              <a:gd name="connsiteX3" fmla="*/ 3776290 w 6373922"/>
              <a:gd name="connsiteY3" fmla="*/ 6092344 h 6862776"/>
              <a:gd name="connsiteX4" fmla="*/ 3774023 w 6373922"/>
              <a:gd name="connsiteY4" fmla="*/ 6861877 h 6862776"/>
              <a:gd name="connsiteX5" fmla="*/ 3551 w 6373922"/>
              <a:gd name="connsiteY5" fmla="*/ 6859699 h 6862776"/>
              <a:gd name="connsiteX6" fmla="*/ 253 w 6373922"/>
              <a:gd name="connsiteY6" fmla="*/ 5703 h 6862776"/>
              <a:gd name="connsiteX0" fmla="*/ 253 w 6391961"/>
              <a:gd name="connsiteY0" fmla="*/ 5703 h 6861899"/>
              <a:gd name="connsiteX1" fmla="*/ 2485399 w 6391961"/>
              <a:gd name="connsiteY1" fmla="*/ 4262 h 6861899"/>
              <a:gd name="connsiteX2" fmla="*/ 6373922 w 6391961"/>
              <a:gd name="connsiteY2" fmla="*/ 3440079 h 6861899"/>
              <a:gd name="connsiteX3" fmla="*/ 3774023 w 6391961"/>
              <a:gd name="connsiteY3" fmla="*/ 6861877 h 6861899"/>
              <a:gd name="connsiteX4" fmla="*/ 3551 w 6391961"/>
              <a:gd name="connsiteY4" fmla="*/ 6859699 h 6861899"/>
              <a:gd name="connsiteX5" fmla="*/ 253 w 6391961"/>
              <a:gd name="connsiteY5" fmla="*/ 5703 h 6861899"/>
              <a:gd name="connsiteX0" fmla="*/ 253 w 6396084"/>
              <a:gd name="connsiteY0" fmla="*/ 5703 h 6861899"/>
              <a:gd name="connsiteX1" fmla="*/ 2485399 w 6396084"/>
              <a:gd name="connsiteY1" fmla="*/ 4262 h 6861899"/>
              <a:gd name="connsiteX2" fmla="*/ 6373922 w 6396084"/>
              <a:gd name="connsiteY2" fmla="*/ 3440079 h 6861899"/>
              <a:gd name="connsiteX3" fmla="*/ 3774023 w 6396084"/>
              <a:gd name="connsiteY3" fmla="*/ 6861877 h 6861899"/>
              <a:gd name="connsiteX4" fmla="*/ 3551 w 6396084"/>
              <a:gd name="connsiteY4" fmla="*/ 6859699 h 6861899"/>
              <a:gd name="connsiteX5" fmla="*/ 253 w 6396084"/>
              <a:gd name="connsiteY5" fmla="*/ 5703 h 6861899"/>
              <a:gd name="connsiteX0" fmla="*/ 253 w 6335130"/>
              <a:gd name="connsiteY0" fmla="*/ 257505 h 7113701"/>
              <a:gd name="connsiteX1" fmla="*/ 2485399 w 6335130"/>
              <a:gd name="connsiteY1" fmla="*/ 256064 h 7113701"/>
              <a:gd name="connsiteX2" fmla="*/ 6312078 w 6335130"/>
              <a:gd name="connsiteY2" fmla="*/ 3696299 h 7113701"/>
              <a:gd name="connsiteX3" fmla="*/ 3774023 w 6335130"/>
              <a:gd name="connsiteY3" fmla="*/ 7113679 h 7113701"/>
              <a:gd name="connsiteX4" fmla="*/ 3551 w 6335130"/>
              <a:gd name="connsiteY4" fmla="*/ 7111501 h 7113701"/>
              <a:gd name="connsiteX5" fmla="*/ 253 w 6335130"/>
              <a:gd name="connsiteY5" fmla="*/ 257505 h 7113701"/>
              <a:gd name="connsiteX0" fmla="*/ 253 w 6312078"/>
              <a:gd name="connsiteY0" fmla="*/ 257505 h 7113701"/>
              <a:gd name="connsiteX1" fmla="*/ 2485399 w 6312078"/>
              <a:gd name="connsiteY1" fmla="*/ 256064 h 7113701"/>
              <a:gd name="connsiteX2" fmla="*/ 6312078 w 6312078"/>
              <a:gd name="connsiteY2" fmla="*/ 3696299 h 7113701"/>
              <a:gd name="connsiteX3" fmla="*/ 3774023 w 6312078"/>
              <a:gd name="connsiteY3" fmla="*/ 7113679 h 7113701"/>
              <a:gd name="connsiteX4" fmla="*/ 3551 w 6312078"/>
              <a:gd name="connsiteY4" fmla="*/ 7111501 h 7113701"/>
              <a:gd name="connsiteX5" fmla="*/ 253 w 6312078"/>
              <a:gd name="connsiteY5" fmla="*/ 257505 h 7113701"/>
              <a:gd name="connsiteX0" fmla="*/ 253 w 6312078"/>
              <a:gd name="connsiteY0" fmla="*/ 257505 h 7113777"/>
              <a:gd name="connsiteX1" fmla="*/ 2485399 w 6312078"/>
              <a:gd name="connsiteY1" fmla="*/ 256064 h 7113777"/>
              <a:gd name="connsiteX2" fmla="*/ 6312078 w 6312078"/>
              <a:gd name="connsiteY2" fmla="*/ 3696299 h 7113777"/>
              <a:gd name="connsiteX3" fmla="*/ 3774023 w 6312078"/>
              <a:gd name="connsiteY3" fmla="*/ 7113679 h 7113777"/>
              <a:gd name="connsiteX4" fmla="*/ 3551 w 6312078"/>
              <a:gd name="connsiteY4" fmla="*/ 7111501 h 7113777"/>
              <a:gd name="connsiteX5" fmla="*/ 253 w 6312078"/>
              <a:gd name="connsiteY5" fmla="*/ 257505 h 7113777"/>
              <a:gd name="connsiteX0" fmla="*/ 253 w 6312078"/>
              <a:gd name="connsiteY0" fmla="*/ 257505 h 7111501"/>
              <a:gd name="connsiteX1" fmla="*/ 2485399 w 6312078"/>
              <a:gd name="connsiteY1" fmla="*/ 256064 h 7111501"/>
              <a:gd name="connsiteX2" fmla="*/ 6312078 w 6312078"/>
              <a:gd name="connsiteY2" fmla="*/ 3696299 h 7111501"/>
              <a:gd name="connsiteX3" fmla="*/ 3676840 w 6312078"/>
              <a:gd name="connsiteY3" fmla="*/ 7109262 h 7111501"/>
              <a:gd name="connsiteX4" fmla="*/ 3551 w 6312078"/>
              <a:gd name="connsiteY4" fmla="*/ 7111501 h 7111501"/>
              <a:gd name="connsiteX5" fmla="*/ 253 w 6312078"/>
              <a:gd name="connsiteY5" fmla="*/ 257505 h 7111501"/>
              <a:gd name="connsiteX0" fmla="*/ 253 w 6312078"/>
              <a:gd name="connsiteY0" fmla="*/ 257505 h 7111501"/>
              <a:gd name="connsiteX1" fmla="*/ 2485399 w 6312078"/>
              <a:gd name="connsiteY1" fmla="*/ 256064 h 7111501"/>
              <a:gd name="connsiteX2" fmla="*/ 6312078 w 6312078"/>
              <a:gd name="connsiteY2" fmla="*/ 3696299 h 7111501"/>
              <a:gd name="connsiteX3" fmla="*/ 3676840 w 6312078"/>
              <a:gd name="connsiteY3" fmla="*/ 7109262 h 7111501"/>
              <a:gd name="connsiteX4" fmla="*/ 3551 w 6312078"/>
              <a:gd name="connsiteY4" fmla="*/ 7111501 h 7111501"/>
              <a:gd name="connsiteX5" fmla="*/ 253 w 6312078"/>
              <a:gd name="connsiteY5" fmla="*/ 257505 h 7111501"/>
              <a:gd name="connsiteX0" fmla="*/ 253 w 6312078"/>
              <a:gd name="connsiteY0" fmla="*/ 257505 h 7111501"/>
              <a:gd name="connsiteX1" fmla="*/ 2485399 w 6312078"/>
              <a:gd name="connsiteY1" fmla="*/ 256064 h 7111501"/>
              <a:gd name="connsiteX2" fmla="*/ 6312078 w 6312078"/>
              <a:gd name="connsiteY2" fmla="*/ 3696299 h 7111501"/>
              <a:gd name="connsiteX3" fmla="*/ 3676840 w 6312078"/>
              <a:gd name="connsiteY3" fmla="*/ 7109262 h 7111501"/>
              <a:gd name="connsiteX4" fmla="*/ 3551 w 6312078"/>
              <a:gd name="connsiteY4" fmla="*/ 7111501 h 7111501"/>
              <a:gd name="connsiteX5" fmla="*/ 253 w 6312078"/>
              <a:gd name="connsiteY5" fmla="*/ 257505 h 7111501"/>
              <a:gd name="connsiteX0" fmla="*/ 253 w 6312078"/>
              <a:gd name="connsiteY0" fmla="*/ 2601 h 6856597"/>
              <a:gd name="connsiteX1" fmla="*/ 2485399 w 6312078"/>
              <a:gd name="connsiteY1" fmla="*/ 1160 h 6856597"/>
              <a:gd name="connsiteX2" fmla="*/ 6312078 w 6312078"/>
              <a:gd name="connsiteY2" fmla="*/ 3441395 h 6856597"/>
              <a:gd name="connsiteX3" fmla="*/ 3676840 w 6312078"/>
              <a:gd name="connsiteY3" fmla="*/ 6854358 h 6856597"/>
              <a:gd name="connsiteX4" fmla="*/ 3551 w 6312078"/>
              <a:gd name="connsiteY4" fmla="*/ 6856597 h 6856597"/>
              <a:gd name="connsiteX5" fmla="*/ 253 w 6312078"/>
              <a:gd name="connsiteY5" fmla="*/ 2601 h 6856597"/>
              <a:gd name="connsiteX0" fmla="*/ 253 w 6312078"/>
              <a:gd name="connsiteY0" fmla="*/ 2601 h 6856597"/>
              <a:gd name="connsiteX1" fmla="*/ 2255695 w 6312078"/>
              <a:gd name="connsiteY1" fmla="*/ 1160 h 6856597"/>
              <a:gd name="connsiteX2" fmla="*/ 6312078 w 6312078"/>
              <a:gd name="connsiteY2" fmla="*/ 3441395 h 6856597"/>
              <a:gd name="connsiteX3" fmla="*/ 3676840 w 6312078"/>
              <a:gd name="connsiteY3" fmla="*/ 6854358 h 6856597"/>
              <a:gd name="connsiteX4" fmla="*/ 3551 w 6312078"/>
              <a:gd name="connsiteY4" fmla="*/ 6856597 h 6856597"/>
              <a:gd name="connsiteX5" fmla="*/ 253 w 6312078"/>
              <a:gd name="connsiteY5" fmla="*/ 2601 h 6856597"/>
              <a:gd name="connsiteX0" fmla="*/ 253 w 6312078"/>
              <a:gd name="connsiteY0" fmla="*/ 2919 h 6856915"/>
              <a:gd name="connsiteX1" fmla="*/ 2255695 w 6312078"/>
              <a:gd name="connsiteY1" fmla="*/ 1478 h 6856915"/>
              <a:gd name="connsiteX2" fmla="*/ 6312078 w 6312078"/>
              <a:gd name="connsiteY2" fmla="*/ 3441713 h 6856915"/>
              <a:gd name="connsiteX3" fmla="*/ 3676840 w 6312078"/>
              <a:gd name="connsiteY3" fmla="*/ 6854676 h 6856915"/>
              <a:gd name="connsiteX4" fmla="*/ 3551 w 6312078"/>
              <a:gd name="connsiteY4" fmla="*/ 6856915 h 6856915"/>
              <a:gd name="connsiteX5" fmla="*/ 253 w 6312078"/>
              <a:gd name="connsiteY5" fmla="*/ 2919 h 6856915"/>
              <a:gd name="connsiteX0" fmla="*/ 253 w 6312827"/>
              <a:gd name="connsiteY0" fmla="*/ 2919 h 6856915"/>
              <a:gd name="connsiteX1" fmla="*/ 2255695 w 6312827"/>
              <a:gd name="connsiteY1" fmla="*/ 1478 h 6856915"/>
              <a:gd name="connsiteX2" fmla="*/ 6312078 w 6312827"/>
              <a:gd name="connsiteY2" fmla="*/ 3441713 h 6856915"/>
              <a:gd name="connsiteX3" fmla="*/ 3676840 w 6312827"/>
              <a:gd name="connsiteY3" fmla="*/ 6854676 h 6856915"/>
              <a:gd name="connsiteX4" fmla="*/ 3551 w 6312827"/>
              <a:gd name="connsiteY4" fmla="*/ 6856915 h 6856915"/>
              <a:gd name="connsiteX5" fmla="*/ 253 w 6312827"/>
              <a:gd name="connsiteY5" fmla="*/ 2919 h 6856915"/>
              <a:gd name="connsiteX0" fmla="*/ 253 w 6312827"/>
              <a:gd name="connsiteY0" fmla="*/ 2919 h 6856915"/>
              <a:gd name="connsiteX1" fmla="*/ 2255695 w 6312827"/>
              <a:gd name="connsiteY1" fmla="*/ 1478 h 6856915"/>
              <a:gd name="connsiteX2" fmla="*/ 6312078 w 6312827"/>
              <a:gd name="connsiteY2" fmla="*/ 3441713 h 6856915"/>
              <a:gd name="connsiteX3" fmla="*/ 3676840 w 6312827"/>
              <a:gd name="connsiteY3" fmla="*/ 6854676 h 6856915"/>
              <a:gd name="connsiteX4" fmla="*/ 3551 w 6312827"/>
              <a:gd name="connsiteY4" fmla="*/ 6856915 h 6856915"/>
              <a:gd name="connsiteX5" fmla="*/ 253 w 6312827"/>
              <a:gd name="connsiteY5" fmla="*/ 2919 h 6856915"/>
              <a:gd name="connsiteX0" fmla="*/ 253 w 6361387"/>
              <a:gd name="connsiteY0" fmla="*/ 262740 h 7116736"/>
              <a:gd name="connsiteX1" fmla="*/ 2255695 w 6361387"/>
              <a:gd name="connsiteY1" fmla="*/ 261299 h 7116736"/>
              <a:gd name="connsiteX2" fmla="*/ 6360669 w 6361387"/>
              <a:gd name="connsiteY2" fmla="*/ 3772212 h 7116736"/>
              <a:gd name="connsiteX3" fmla="*/ 3676840 w 6361387"/>
              <a:gd name="connsiteY3" fmla="*/ 7114497 h 7116736"/>
              <a:gd name="connsiteX4" fmla="*/ 3551 w 6361387"/>
              <a:gd name="connsiteY4" fmla="*/ 7116736 h 7116736"/>
              <a:gd name="connsiteX5" fmla="*/ 253 w 6361387"/>
              <a:gd name="connsiteY5" fmla="*/ 262740 h 7116736"/>
              <a:gd name="connsiteX0" fmla="*/ 253 w 6361387"/>
              <a:gd name="connsiteY0" fmla="*/ 2739 h 6856735"/>
              <a:gd name="connsiteX1" fmla="*/ 2255695 w 6361387"/>
              <a:gd name="connsiteY1" fmla="*/ 1298 h 6856735"/>
              <a:gd name="connsiteX2" fmla="*/ 6360669 w 6361387"/>
              <a:gd name="connsiteY2" fmla="*/ 3512211 h 6856735"/>
              <a:gd name="connsiteX3" fmla="*/ 3676840 w 6361387"/>
              <a:gd name="connsiteY3" fmla="*/ 6854496 h 6856735"/>
              <a:gd name="connsiteX4" fmla="*/ 3551 w 6361387"/>
              <a:gd name="connsiteY4" fmla="*/ 6856735 h 6856735"/>
              <a:gd name="connsiteX5" fmla="*/ 253 w 6361387"/>
              <a:gd name="connsiteY5" fmla="*/ 2739 h 6856735"/>
              <a:gd name="connsiteX0" fmla="*/ 1120 w 6362254"/>
              <a:gd name="connsiteY0" fmla="*/ 2739 h 6861152"/>
              <a:gd name="connsiteX1" fmla="*/ 2256562 w 6362254"/>
              <a:gd name="connsiteY1" fmla="*/ 1298 h 6861152"/>
              <a:gd name="connsiteX2" fmla="*/ 6361536 w 6362254"/>
              <a:gd name="connsiteY2" fmla="*/ 3512211 h 6861152"/>
              <a:gd name="connsiteX3" fmla="*/ 3677707 w 6362254"/>
              <a:gd name="connsiteY3" fmla="*/ 6854496 h 6861152"/>
              <a:gd name="connsiteX4" fmla="*/ 0 w 6362254"/>
              <a:gd name="connsiteY4" fmla="*/ 6861152 h 6861152"/>
              <a:gd name="connsiteX5" fmla="*/ 1120 w 6362254"/>
              <a:gd name="connsiteY5" fmla="*/ 2739 h 6861152"/>
              <a:gd name="connsiteX0" fmla="*/ 252 w 6365803"/>
              <a:gd name="connsiteY0" fmla="*/ 265680 h 7119676"/>
              <a:gd name="connsiteX1" fmla="*/ 2260111 w 6365803"/>
              <a:gd name="connsiteY1" fmla="*/ 259822 h 7119676"/>
              <a:gd name="connsiteX2" fmla="*/ 6365085 w 6365803"/>
              <a:gd name="connsiteY2" fmla="*/ 3770735 h 7119676"/>
              <a:gd name="connsiteX3" fmla="*/ 3681256 w 6365803"/>
              <a:gd name="connsiteY3" fmla="*/ 7113020 h 7119676"/>
              <a:gd name="connsiteX4" fmla="*/ 3549 w 6365803"/>
              <a:gd name="connsiteY4" fmla="*/ 7119676 h 7119676"/>
              <a:gd name="connsiteX5" fmla="*/ 252 w 6365803"/>
              <a:gd name="connsiteY5" fmla="*/ 265680 h 7119676"/>
              <a:gd name="connsiteX0" fmla="*/ 252 w 6365803"/>
              <a:gd name="connsiteY0" fmla="*/ 8077 h 6862073"/>
              <a:gd name="connsiteX1" fmla="*/ 2260111 w 6365803"/>
              <a:gd name="connsiteY1" fmla="*/ 2219 h 6862073"/>
              <a:gd name="connsiteX2" fmla="*/ 6365085 w 6365803"/>
              <a:gd name="connsiteY2" fmla="*/ 3513132 h 6862073"/>
              <a:gd name="connsiteX3" fmla="*/ 3681256 w 6365803"/>
              <a:gd name="connsiteY3" fmla="*/ 6855417 h 6862073"/>
              <a:gd name="connsiteX4" fmla="*/ 3549 w 6365803"/>
              <a:gd name="connsiteY4" fmla="*/ 6862073 h 6862073"/>
              <a:gd name="connsiteX5" fmla="*/ 252 w 6365803"/>
              <a:gd name="connsiteY5" fmla="*/ 8077 h 6862073"/>
              <a:gd name="connsiteX0" fmla="*/ 252 w 6365803"/>
              <a:gd name="connsiteY0" fmla="*/ 5865 h 6859861"/>
              <a:gd name="connsiteX1" fmla="*/ 2260111 w 6365803"/>
              <a:gd name="connsiteY1" fmla="*/ 7 h 6859861"/>
              <a:gd name="connsiteX2" fmla="*/ 6365085 w 6365803"/>
              <a:gd name="connsiteY2" fmla="*/ 3510920 h 6859861"/>
              <a:gd name="connsiteX3" fmla="*/ 3681256 w 6365803"/>
              <a:gd name="connsiteY3" fmla="*/ 6853205 h 6859861"/>
              <a:gd name="connsiteX4" fmla="*/ 3549 w 6365803"/>
              <a:gd name="connsiteY4" fmla="*/ 6859861 h 6859861"/>
              <a:gd name="connsiteX5" fmla="*/ 252 w 6365803"/>
              <a:gd name="connsiteY5" fmla="*/ 5865 h 685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5803" h="6859861">
                <a:moveTo>
                  <a:pt x="252" y="5865"/>
                </a:moveTo>
                <a:cubicBezTo>
                  <a:pt x="-3827" y="-1820"/>
                  <a:pt x="1049094" y="2612"/>
                  <a:pt x="2260111" y="7"/>
                </a:cubicBezTo>
                <a:cubicBezTo>
                  <a:pt x="3811247" y="-3330"/>
                  <a:pt x="6271050" y="1191390"/>
                  <a:pt x="6365085" y="3510920"/>
                </a:cubicBezTo>
                <a:cubicBezTo>
                  <a:pt x="6398742" y="5634517"/>
                  <a:pt x="5246567" y="6817773"/>
                  <a:pt x="3681256" y="6853205"/>
                </a:cubicBezTo>
                <a:cubicBezTo>
                  <a:pt x="3670212" y="6853660"/>
                  <a:pt x="847305" y="6855927"/>
                  <a:pt x="3549" y="6859861"/>
                </a:cubicBezTo>
                <a:cubicBezTo>
                  <a:pt x="5136" y="4816679"/>
                  <a:pt x="-1335" y="2049047"/>
                  <a:pt x="252" y="5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32320" y="765622"/>
            <a:ext cx="4221480" cy="1617163"/>
          </a:xfrm>
          <a:effectLst/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0" y="2382784"/>
            <a:ext cx="4221480" cy="3516365"/>
          </a:xfrm>
          <a:effectLst/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0">
                <a:solidFill>
                  <a:srgbClr val="080808">
                    <a:lumMod val="75000"/>
                    <a:lumOff val="25000"/>
                  </a:srgb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198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283200" y="765175"/>
            <a:ext cx="6154738" cy="5133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B88-85CD-4EF8-889B-C3A01D6EE3F8}" type="datetime1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11/4/2024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1A08-FA45-45B8-886A-EBF065DFB193}" type="slidenum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1" y="765622"/>
            <a:ext cx="4250242" cy="1617163"/>
          </a:xfrm>
          <a:effectLst/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609600" y="2382838"/>
            <a:ext cx="4249738" cy="3516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57454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15E-8610-4551-A60A-0B25DE0475D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1A08-FA45-45B8-886A-EBF065DFB19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93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4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7C53-11F0-4BA3-8CD6-ACCA50EFD141}" type="datetime1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11/4/2024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1A08-FA45-45B8-886A-EBF065DFB193}" type="slidenum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01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615E-8610-4551-A60A-0B25DE0475D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1A08-FA45-45B8-886A-EBF065DFB19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55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wip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0"/>
            <a:ext cx="5715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a photo.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103" y="457200"/>
            <a:ext cx="4628560" cy="24384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 flipV="1">
            <a:off x="-3238502" y="3238498"/>
            <a:ext cx="6858002" cy="38100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82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wip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0"/>
            <a:ext cx="5715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a photo.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103" y="457200"/>
            <a:ext cx="4628560" cy="24384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 flipV="1">
            <a:off x="-3238502" y="3238498"/>
            <a:ext cx="6858002" cy="38100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648" y="5851672"/>
            <a:ext cx="1368552" cy="719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648" y="5851672"/>
            <a:ext cx="1368552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32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rgbClr val="2157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04901" y="3162300"/>
            <a:ext cx="5400674" cy="3086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10550" y="3419475"/>
            <a:ext cx="2552700" cy="24860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57275" y="542925"/>
            <a:ext cx="9906001" cy="1922464"/>
          </a:xfrm>
          <a:prstGeom prst="callout1">
            <a:avLst>
              <a:gd name="adj1" fmla="val 112360"/>
              <a:gd name="adj2" fmla="val 100178"/>
              <a:gd name="adj3" fmla="val 111994"/>
              <a:gd name="adj4" fmla="val 1045"/>
            </a:avLst>
          </a:prstGeom>
          <a:ln w="25400">
            <a:solidFill>
              <a:schemeClr val="bg2"/>
            </a:solidFill>
          </a:ln>
        </p:spPr>
        <p:txBody>
          <a:bodyPr anchor="b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4C2A5F-CD04-422E-A0D4-0E5B25805853}" type="datetime1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5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Health Pl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5527597"/>
            <a:ext cx="1600200" cy="815615"/>
          </a:xfrm>
          <a:prstGeom prst="rect">
            <a:avLst/>
          </a:prstGeom>
        </p:spPr>
      </p:pic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5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19125" y="5162551"/>
            <a:ext cx="8601075" cy="152876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800" b="1">
                <a:solidFill>
                  <a:srgbClr val="21578A"/>
                </a:solidFill>
              </a:defRPr>
            </a:lvl1pPr>
            <a:lvl2pPr marL="457200" indent="0">
              <a:buNone/>
              <a:defRPr sz="4800" b="1">
                <a:solidFill>
                  <a:srgbClr val="21578A"/>
                </a:solidFill>
              </a:defRPr>
            </a:lvl2pPr>
            <a:lvl3pPr marL="914400" indent="0">
              <a:buNone/>
              <a:defRPr sz="4800" b="1">
                <a:solidFill>
                  <a:srgbClr val="21578A"/>
                </a:solidFill>
              </a:defRPr>
            </a:lvl3pPr>
            <a:lvl4pPr marL="1371600" indent="0">
              <a:buNone/>
              <a:defRPr sz="4800" b="1">
                <a:solidFill>
                  <a:srgbClr val="21578A"/>
                </a:solidFill>
              </a:defRPr>
            </a:lvl4pPr>
            <a:lvl5pPr marL="1828800" indent="0">
              <a:buNone/>
              <a:defRPr sz="4800" b="1">
                <a:solidFill>
                  <a:srgbClr val="21578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76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mmunity Solution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71" y="5528001"/>
            <a:ext cx="1472608" cy="814807"/>
          </a:xfrm>
          <a:prstGeom prst="rect">
            <a:avLst/>
          </a:prstGeom>
        </p:spPr>
      </p:pic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5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19125" y="5162551"/>
            <a:ext cx="8601075" cy="152876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800" b="1">
                <a:solidFill>
                  <a:srgbClr val="21578A"/>
                </a:solidFill>
              </a:defRPr>
            </a:lvl1pPr>
            <a:lvl2pPr marL="457200" indent="0">
              <a:buNone/>
              <a:defRPr sz="4800" b="1">
                <a:solidFill>
                  <a:srgbClr val="21578A"/>
                </a:solidFill>
              </a:defRPr>
            </a:lvl2pPr>
            <a:lvl3pPr marL="914400" indent="0">
              <a:buNone/>
              <a:defRPr sz="4800" b="1">
                <a:solidFill>
                  <a:srgbClr val="21578A"/>
                </a:solidFill>
              </a:defRPr>
            </a:lvl3pPr>
            <a:lvl4pPr marL="1371600" indent="0">
              <a:buNone/>
              <a:defRPr sz="4800" b="1">
                <a:solidFill>
                  <a:srgbClr val="21578A"/>
                </a:solidFill>
              </a:defRPr>
            </a:lvl4pPr>
            <a:lvl5pPr marL="1828800" indent="0">
              <a:buNone/>
              <a:defRPr sz="4800" b="1">
                <a:solidFill>
                  <a:srgbClr val="21578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704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ultiple 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5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36" y="5312568"/>
            <a:ext cx="2081122" cy="1171576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19125" y="5162551"/>
            <a:ext cx="8601075" cy="152876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21578A"/>
                </a:solidFill>
              </a:defRPr>
            </a:lvl1pPr>
            <a:lvl2pPr marL="457200" indent="0">
              <a:buNone/>
              <a:defRPr sz="4800" b="1">
                <a:solidFill>
                  <a:srgbClr val="21578A"/>
                </a:solidFill>
              </a:defRPr>
            </a:lvl2pPr>
            <a:lvl3pPr marL="914400" indent="0">
              <a:buNone/>
              <a:defRPr sz="4800" b="1">
                <a:solidFill>
                  <a:srgbClr val="21578A"/>
                </a:solidFill>
              </a:defRPr>
            </a:lvl3pPr>
            <a:lvl4pPr marL="1371600" indent="0">
              <a:buNone/>
              <a:defRPr sz="4800" b="1">
                <a:solidFill>
                  <a:srgbClr val="21578A"/>
                </a:solidFill>
              </a:defRPr>
            </a:lvl4pPr>
            <a:lvl5pPr marL="1828800" indent="0">
              <a:buNone/>
              <a:defRPr sz="4800" b="1">
                <a:solidFill>
                  <a:srgbClr val="21578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352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ealth Pl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5527597"/>
            <a:ext cx="1600200" cy="815615"/>
          </a:xfrm>
          <a:prstGeom prst="rect">
            <a:avLst/>
          </a:prstGeom>
        </p:spPr>
      </p:pic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5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19125" y="5162551"/>
            <a:ext cx="8601075" cy="152876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800" b="1">
                <a:solidFill>
                  <a:srgbClr val="21578A"/>
                </a:solidFill>
              </a:defRPr>
            </a:lvl1pPr>
            <a:lvl2pPr marL="457200" indent="0">
              <a:buNone/>
              <a:defRPr sz="4800" b="1">
                <a:solidFill>
                  <a:srgbClr val="21578A"/>
                </a:solidFill>
              </a:defRPr>
            </a:lvl2pPr>
            <a:lvl3pPr marL="914400" indent="0">
              <a:buNone/>
              <a:defRPr sz="4800" b="1">
                <a:solidFill>
                  <a:srgbClr val="21578A"/>
                </a:solidFill>
              </a:defRPr>
            </a:lvl3pPr>
            <a:lvl4pPr marL="1371600" indent="0">
              <a:buNone/>
              <a:defRPr sz="4800" b="1">
                <a:solidFill>
                  <a:srgbClr val="21578A"/>
                </a:solidFill>
              </a:defRPr>
            </a:lvl4pPr>
            <a:lvl5pPr marL="1828800" indent="0">
              <a:buNone/>
              <a:defRPr sz="4800" b="1">
                <a:solidFill>
                  <a:srgbClr val="21578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24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edicar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854" y="5528001"/>
            <a:ext cx="1549842" cy="814807"/>
          </a:xfrm>
          <a:prstGeom prst="rect">
            <a:avLst/>
          </a:prstGeom>
        </p:spPr>
      </p:pic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5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19125" y="5162551"/>
            <a:ext cx="8601075" cy="152876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800" b="1">
                <a:solidFill>
                  <a:srgbClr val="21578A"/>
                </a:solidFill>
              </a:defRPr>
            </a:lvl1pPr>
            <a:lvl2pPr marL="457200" indent="0">
              <a:buNone/>
              <a:defRPr sz="4800" b="1">
                <a:solidFill>
                  <a:srgbClr val="21578A"/>
                </a:solidFill>
              </a:defRPr>
            </a:lvl2pPr>
            <a:lvl3pPr marL="914400" indent="0">
              <a:buNone/>
              <a:defRPr sz="4800" b="1">
                <a:solidFill>
                  <a:srgbClr val="21578A"/>
                </a:solidFill>
              </a:defRPr>
            </a:lvl3pPr>
            <a:lvl4pPr marL="1371600" indent="0">
              <a:buNone/>
              <a:defRPr sz="4800" b="1">
                <a:solidFill>
                  <a:srgbClr val="21578A"/>
                </a:solidFill>
              </a:defRPr>
            </a:lvl4pPr>
            <a:lvl5pPr marL="1828800" indent="0">
              <a:buNone/>
              <a:defRPr sz="4800" b="1">
                <a:solidFill>
                  <a:srgbClr val="21578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302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mmunity Solution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71" y="5528001"/>
            <a:ext cx="1472608" cy="814807"/>
          </a:xfrm>
          <a:prstGeom prst="rect">
            <a:avLst/>
          </a:prstGeom>
        </p:spPr>
      </p:pic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5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19125" y="5162551"/>
            <a:ext cx="8601075" cy="152876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800" b="1">
                <a:solidFill>
                  <a:srgbClr val="21578A"/>
                </a:solidFill>
              </a:defRPr>
            </a:lvl1pPr>
            <a:lvl2pPr marL="457200" indent="0">
              <a:buNone/>
              <a:defRPr sz="4800" b="1">
                <a:solidFill>
                  <a:srgbClr val="21578A"/>
                </a:solidFill>
              </a:defRPr>
            </a:lvl2pPr>
            <a:lvl3pPr marL="914400" indent="0">
              <a:buNone/>
              <a:defRPr sz="4800" b="1">
                <a:solidFill>
                  <a:srgbClr val="21578A"/>
                </a:solidFill>
              </a:defRPr>
            </a:lvl3pPr>
            <a:lvl4pPr marL="1371600" indent="0">
              <a:buNone/>
              <a:defRPr sz="4800" b="1">
                <a:solidFill>
                  <a:srgbClr val="21578A"/>
                </a:solidFill>
              </a:defRPr>
            </a:lvl4pPr>
            <a:lvl5pPr marL="1828800" indent="0">
              <a:buNone/>
              <a:defRPr sz="4800" b="1">
                <a:solidFill>
                  <a:srgbClr val="21578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922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ministrator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5528001"/>
            <a:ext cx="1600200" cy="814807"/>
          </a:xfrm>
          <a:prstGeom prst="rect">
            <a:avLst/>
          </a:prstGeom>
        </p:spPr>
      </p:pic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5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19125" y="5162551"/>
            <a:ext cx="8601075" cy="152876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800" b="1">
                <a:solidFill>
                  <a:srgbClr val="21578A"/>
                </a:solidFill>
              </a:defRPr>
            </a:lvl1pPr>
            <a:lvl2pPr marL="457200" indent="0">
              <a:buNone/>
              <a:defRPr sz="4800" b="1">
                <a:solidFill>
                  <a:srgbClr val="21578A"/>
                </a:solidFill>
              </a:defRPr>
            </a:lvl2pPr>
            <a:lvl3pPr marL="914400" indent="0">
              <a:buNone/>
              <a:defRPr sz="4800" b="1">
                <a:solidFill>
                  <a:srgbClr val="21578A"/>
                </a:solidFill>
              </a:defRPr>
            </a:lvl3pPr>
            <a:lvl4pPr marL="1371600" indent="0">
              <a:buNone/>
              <a:defRPr sz="4800" b="1">
                <a:solidFill>
                  <a:srgbClr val="21578A"/>
                </a:solidFill>
              </a:defRPr>
            </a:lvl4pPr>
            <a:lvl5pPr marL="1828800" indent="0">
              <a:buNone/>
              <a:defRPr sz="4800" b="1">
                <a:solidFill>
                  <a:srgbClr val="21578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8349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5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19126" y="5162551"/>
            <a:ext cx="10954808" cy="152876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800" b="1">
                <a:solidFill>
                  <a:srgbClr val="21578A"/>
                </a:solidFill>
              </a:defRPr>
            </a:lvl1pPr>
            <a:lvl2pPr marL="457200" indent="0">
              <a:buNone/>
              <a:defRPr sz="4800" b="1">
                <a:solidFill>
                  <a:srgbClr val="21578A"/>
                </a:solidFill>
              </a:defRPr>
            </a:lvl2pPr>
            <a:lvl3pPr marL="914400" indent="0">
              <a:buNone/>
              <a:defRPr sz="4800" b="1">
                <a:solidFill>
                  <a:srgbClr val="21578A"/>
                </a:solidFill>
              </a:defRPr>
            </a:lvl3pPr>
            <a:lvl4pPr marL="1371600" indent="0">
              <a:buNone/>
              <a:defRPr sz="4800" b="1">
                <a:solidFill>
                  <a:srgbClr val="21578A"/>
                </a:solidFill>
              </a:defRPr>
            </a:lvl4pPr>
            <a:lvl5pPr marL="1828800" indent="0">
              <a:buNone/>
              <a:defRPr sz="4800" b="1">
                <a:solidFill>
                  <a:srgbClr val="21578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133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366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Layou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190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267450" y="1825625"/>
            <a:ext cx="508635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346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334125" y="1825625"/>
            <a:ext cx="5019675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ministrator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5528001"/>
            <a:ext cx="1600200" cy="814807"/>
          </a:xfrm>
          <a:prstGeom prst="rect">
            <a:avLst/>
          </a:prstGeom>
        </p:spPr>
      </p:pic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5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19125" y="5162551"/>
            <a:ext cx="8601075" cy="152876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800" b="1">
                <a:solidFill>
                  <a:srgbClr val="21578A"/>
                </a:solidFill>
              </a:defRPr>
            </a:lvl1pPr>
            <a:lvl2pPr marL="457200" indent="0">
              <a:buNone/>
              <a:defRPr sz="4800" b="1">
                <a:solidFill>
                  <a:srgbClr val="21578A"/>
                </a:solidFill>
              </a:defRPr>
            </a:lvl2pPr>
            <a:lvl3pPr marL="914400" indent="0">
              <a:buNone/>
              <a:defRPr sz="4800" b="1">
                <a:solidFill>
                  <a:srgbClr val="21578A"/>
                </a:solidFill>
              </a:defRPr>
            </a:lvl3pPr>
            <a:lvl4pPr marL="1371600" indent="0">
              <a:buNone/>
              <a:defRPr sz="4800" b="1">
                <a:solidFill>
                  <a:srgbClr val="21578A"/>
                </a:solidFill>
              </a:defRPr>
            </a:lvl4pPr>
            <a:lvl5pPr marL="1828800" indent="0">
              <a:buNone/>
              <a:defRPr sz="4800" b="1">
                <a:solidFill>
                  <a:srgbClr val="21578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234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3867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520A8-56B2-4209-912C-03306FCBA5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765622"/>
            <a:ext cx="10058399" cy="1617163"/>
          </a:xfrm>
          <a:effectLst/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82784"/>
            <a:ext cx="10058398" cy="3516365"/>
          </a:xfrm>
          <a:effectLst/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681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wip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3031" y="0"/>
            <a:ext cx="6677071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a photo.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9053" y="457200"/>
            <a:ext cx="4439610" cy="24384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996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wip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9998C8-BD0E-4D1B-80AD-10CAF337EEA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725" y="3547"/>
            <a:ext cx="6365803" cy="6859861"/>
          </a:xfrm>
          <a:custGeom>
            <a:avLst/>
            <a:gdLst>
              <a:gd name="connsiteX0" fmla="*/ 2015679 w 6053141"/>
              <a:gd name="connsiteY0" fmla="*/ 113 h 6699280"/>
              <a:gd name="connsiteX1" fmla="*/ 2317400 w 6053141"/>
              <a:gd name="connsiteY1" fmla="*/ 8151 h 6699280"/>
              <a:gd name="connsiteX2" fmla="*/ 2341699 w 6053141"/>
              <a:gd name="connsiteY2" fmla="*/ 10251 h 6699280"/>
              <a:gd name="connsiteX3" fmla="*/ 2430904 w 6053141"/>
              <a:gd name="connsiteY3" fmla="*/ 11336 h 6699280"/>
              <a:gd name="connsiteX4" fmla="*/ 6053141 w 6053141"/>
              <a:gd name="connsiteY4" fmla="*/ 3250027 h 6699280"/>
              <a:gd name="connsiteX5" fmla="*/ 3781429 w 6053141"/>
              <a:gd name="connsiteY5" fmla="*/ 5897183 h 6699280"/>
              <a:gd name="connsiteX6" fmla="*/ 3740473 w 6053141"/>
              <a:gd name="connsiteY6" fmla="*/ 5894630 h 6699280"/>
              <a:gd name="connsiteX7" fmla="*/ 3709989 w 6053141"/>
              <a:gd name="connsiteY7" fmla="*/ 5896783 h 6699280"/>
              <a:gd name="connsiteX8" fmla="*/ 2676966 w 6053141"/>
              <a:gd name="connsiteY8" fmla="*/ 5378035 h 6699280"/>
              <a:gd name="connsiteX9" fmla="*/ 2609851 w 6053141"/>
              <a:gd name="connsiteY9" fmla="*/ 5292709 h 6699280"/>
              <a:gd name="connsiteX10" fmla="*/ 2609851 w 6053141"/>
              <a:gd name="connsiteY10" fmla="*/ 5309816 h 6699280"/>
              <a:gd name="connsiteX11" fmla="*/ 2615655 w 6053141"/>
              <a:gd name="connsiteY11" fmla="*/ 5341012 h 6699280"/>
              <a:gd name="connsiteX12" fmla="*/ 3810000 w 6053141"/>
              <a:gd name="connsiteY12" fmla="*/ 6699280 h 6699280"/>
              <a:gd name="connsiteX13" fmla="*/ 2609851 w 6053141"/>
              <a:gd name="connsiteY13" fmla="*/ 6699280 h 6699280"/>
              <a:gd name="connsiteX14" fmla="*/ 2609850 w 6053141"/>
              <a:gd name="connsiteY14" fmla="*/ 6699280 h 6699280"/>
              <a:gd name="connsiteX15" fmla="*/ 0 w 6053141"/>
              <a:gd name="connsiteY15" fmla="*/ 6699280 h 6699280"/>
              <a:gd name="connsiteX16" fmla="*/ 0 w 6053141"/>
              <a:gd name="connsiteY16" fmla="*/ 593548 h 6699280"/>
              <a:gd name="connsiteX17" fmla="*/ 40436 w 6053141"/>
              <a:gd name="connsiteY17" fmla="*/ 562142 h 6699280"/>
              <a:gd name="connsiteX18" fmla="*/ 1482948 w 6053141"/>
              <a:gd name="connsiteY18" fmla="*/ 29198 h 6699280"/>
              <a:gd name="connsiteX19" fmla="*/ 2015679 w 6053141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99280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89755 h 6699280"/>
              <a:gd name="connsiteX13" fmla="*/ 2609851 w 6081716"/>
              <a:gd name="connsiteY13" fmla="*/ 6699280 h 6699280"/>
              <a:gd name="connsiteX14" fmla="*/ 2609850 w 6081716"/>
              <a:gd name="connsiteY14" fmla="*/ 6699280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89755 h 6699280"/>
              <a:gd name="connsiteX13" fmla="*/ 2609851 w 6081716"/>
              <a:gd name="connsiteY13" fmla="*/ 6699280 h 6699280"/>
              <a:gd name="connsiteX14" fmla="*/ 2609850 w 6081716"/>
              <a:gd name="connsiteY14" fmla="*/ 6689755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015679 w 6081716"/>
              <a:gd name="connsiteY0" fmla="*/ 113 h 6699280"/>
              <a:gd name="connsiteX1" fmla="*/ 2317400 w 6081716"/>
              <a:gd name="connsiteY1" fmla="*/ 8151 h 6699280"/>
              <a:gd name="connsiteX2" fmla="*/ 2341699 w 6081716"/>
              <a:gd name="connsiteY2" fmla="*/ 10251 h 6699280"/>
              <a:gd name="connsiteX3" fmla="*/ 2430904 w 6081716"/>
              <a:gd name="connsiteY3" fmla="*/ 11336 h 6699280"/>
              <a:gd name="connsiteX4" fmla="*/ 6081716 w 6081716"/>
              <a:gd name="connsiteY4" fmla="*/ 3269077 h 6699280"/>
              <a:gd name="connsiteX5" fmla="*/ 3781429 w 6081716"/>
              <a:gd name="connsiteY5" fmla="*/ 5897183 h 6699280"/>
              <a:gd name="connsiteX6" fmla="*/ 3740473 w 6081716"/>
              <a:gd name="connsiteY6" fmla="*/ 5894630 h 6699280"/>
              <a:gd name="connsiteX7" fmla="*/ 3709989 w 6081716"/>
              <a:gd name="connsiteY7" fmla="*/ 5896783 h 6699280"/>
              <a:gd name="connsiteX8" fmla="*/ 2676966 w 6081716"/>
              <a:gd name="connsiteY8" fmla="*/ 5378035 h 6699280"/>
              <a:gd name="connsiteX9" fmla="*/ 2609851 w 6081716"/>
              <a:gd name="connsiteY9" fmla="*/ 5292709 h 6699280"/>
              <a:gd name="connsiteX10" fmla="*/ 2609851 w 6081716"/>
              <a:gd name="connsiteY10" fmla="*/ 5309816 h 6699280"/>
              <a:gd name="connsiteX11" fmla="*/ 2615655 w 6081716"/>
              <a:gd name="connsiteY11" fmla="*/ 5341012 h 6699280"/>
              <a:gd name="connsiteX12" fmla="*/ 3810000 w 6081716"/>
              <a:gd name="connsiteY12" fmla="*/ 6689755 h 6699280"/>
              <a:gd name="connsiteX13" fmla="*/ 2609851 w 6081716"/>
              <a:gd name="connsiteY13" fmla="*/ 6699280 h 6699280"/>
              <a:gd name="connsiteX14" fmla="*/ 2609850 w 6081716"/>
              <a:gd name="connsiteY14" fmla="*/ 6689755 h 6699280"/>
              <a:gd name="connsiteX15" fmla="*/ 0 w 6081716"/>
              <a:gd name="connsiteY15" fmla="*/ 6699280 h 6699280"/>
              <a:gd name="connsiteX16" fmla="*/ 0 w 6081716"/>
              <a:gd name="connsiteY16" fmla="*/ 593548 h 6699280"/>
              <a:gd name="connsiteX17" fmla="*/ 40436 w 6081716"/>
              <a:gd name="connsiteY17" fmla="*/ 562142 h 6699280"/>
              <a:gd name="connsiteX18" fmla="*/ 1482948 w 6081716"/>
              <a:gd name="connsiteY18" fmla="*/ 29198 h 6699280"/>
              <a:gd name="connsiteX19" fmla="*/ 2015679 w 6081716"/>
              <a:gd name="connsiteY19" fmla="*/ 113 h 6699280"/>
              <a:gd name="connsiteX0" fmla="*/ 2121547 w 6187584"/>
              <a:gd name="connsiteY0" fmla="*/ 113 h 6699280"/>
              <a:gd name="connsiteX1" fmla="*/ 2423268 w 6187584"/>
              <a:gd name="connsiteY1" fmla="*/ 8151 h 6699280"/>
              <a:gd name="connsiteX2" fmla="*/ 2447567 w 6187584"/>
              <a:gd name="connsiteY2" fmla="*/ 10251 h 6699280"/>
              <a:gd name="connsiteX3" fmla="*/ 2536772 w 6187584"/>
              <a:gd name="connsiteY3" fmla="*/ 11336 h 6699280"/>
              <a:gd name="connsiteX4" fmla="*/ 6187584 w 6187584"/>
              <a:gd name="connsiteY4" fmla="*/ 3269077 h 6699280"/>
              <a:gd name="connsiteX5" fmla="*/ 3887297 w 6187584"/>
              <a:gd name="connsiteY5" fmla="*/ 5897183 h 6699280"/>
              <a:gd name="connsiteX6" fmla="*/ 3846341 w 6187584"/>
              <a:gd name="connsiteY6" fmla="*/ 5894630 h 6699280"/>
              <a:gd name="connsiteX7" fmla="*/ 3815857 w 6187584"/>
              <a:gd name="connsiteY7" fmla="*/ 5896783 h 6699280"/>
              <a:gd name="connsiteX8" fmla="*/ 2782834 w 6187584"/>
              <a:gd name="connsiteY8" fmla="*/ 5378035 h 6699280"/>
              <a:gd name="connsiteX9" fmla="*/ 2715719 w 6187584"/>
              <a:gd name="connsiteY9" fmla="*/ 5292709 h 6699280"/>
              <a:gd name="connsiteX10" fmla="*/ 2715719 w 6187584"/>
              <a:gd name="connsiteY10" fmla="*/ 5309816 h 6699280"/>
              <a:gd name="connsiteX11" fmla="*/ 2721523 w 6187584"/>
              <a:gd name="connsiteY11" fmla="*/ 5341012 h 6699280"/>
              <a:gd name="connsiteX12" fmla="*/ 3915868 w 6187584"/>
              <a:gd name="connsiteY12" fmla="*/ 6689755 h 6699280"/>
              <a:gd name="connsiteX13" fmla="*/ 2715719 w 6187584"/>
              <a:gd name="connsiteY13" fmla="*/ 6699280 h 6699280"/>
              <a:gd name="connsiteX14" fmla="*/ 2715718 w 6187584"/>
              <a:gd name="connsiteY14" fmla="*/ 6689755 h 6699280"/>
              <a:gd name="connsiteX15" fmla="*/ 105868 w 6187584"/>
              <a:gd name="connsiteY15" fmla="*/ 6699280 h 6699280"/>
              <a:gd name="connsiteX16" fmla="*/ 105868 w 6187584"/>
              <a:gd name="connsiteY16" fmla="*/ 593548 h 6699280"/>
              <a:gd name="connsiteX17" fmla="*/ 0 w 6187584"/>
              <a:gd name="connsiteY17" fmla="*/ 623102 h 6699280"/>
              <a:gd name="connsiteX18" fmla="*/ 1588816 w 6187584"/>
              <a:gd name="connsiteY18" fmla="*/ 29198 h 6699280"/>
              <a:gd name="connsiteX19" fmla="*/ 2121547 w 6187584"/>
              <a:gd name="connsiteY19" fmla="*/ 113 h 6699280"/>
              <a:gd name="connsiteX0" fmla="*/ 2121547 w 6187584"/>
              <a:gd name="connsiteY0" fmla="*/ 113 h 6699280"/>
              <a:gd name="connsiteX1" fmla="*/ 2423268 w 6187584"/>
              <a:gd name="connsiteY1" fmla="*/ 8151 h 6699280"/>
              <a:gd name="connsiteX2" fmla="*/ 2447567 w 6187584"/>
              <a:gd name="connsiteY2" fmla="*/ 10251 h 6699280"/>
              <a:gd name="connsiteX3" fmla="*/ 2536772 w 6187584"/>
              <a:gd name="connsiteY3" fmla="*/ 11336 h 6699280"/>
              <a:gd name="connsiteX4" fmla="*/ 6187584 w 6187584"/>
              <a:gd name="connsiteY4" fmla="*/ 3269077 h 6699280"/>
              <a:gd name="connsiteX5" fmla="*/ 3887297 w 6187584"/>
              <a:gd name="connsiteY5" fmla="*/ 5897183 h 6699280"/>
              <a:gd name="connsiteX6" fmla="*/ 3846341 w 6187584"/>
              <a:gd name="connsiteY6" fmla="*/ 5894630 h 6699280"/>
              <a:gd name="connsiteX7" fmla="*/ 3815857 w 6187584"/>
              <a:gd name="connsiteY7" fmla="*/ 5896783 h 6699280"/>
              <a:gd name="connsiteX8" fmla="*/ 2782834 w 6187584"/>
              <a:gd name="connsiteY8" fmla="*/ 5378035 h 6699280"/>
              <a:gd name="connsiteX9" fmla="*/ 2715719 w 6187584"/>
              <a:gd name="connsiteY9" fmla="*/ 5292709 h 6699280"/>
              <a:gd name="connsiteX10" fmla="*/ 2715719 w 6187584"/>
              <a:gd name="connsiteY10" fmla="*/ 5309816 h 6699280"/>
              <a:gd name="connsiteX11" fmla="*/ 2721523 w 6187584"/>
              <a:gd name="connsiteY11" fmla="*/ 5341012 h 6699280"/>
              <a:gd name="connsiteX12" fmla="*/ 3915868 w 6187584"/>
              <a:gd name="connsiteY12" fmla="*/ 6689755 h 6699280"/>
              <a:gd name="connsiteX13" fmla="*/ 2715719 w 6187584"/>
              <a:gd name="connsiteY13" fmla="*/ 6699280 h 6699280"/>
              <a:gd name="connsiteX14" fmla="*/ 2715718 w 6187584"/>
              <a:gd name="connsiteY14" fmla="*/ 6689755 h 6699280"/>
              <a:gd name="connsiteX15" fmla="*/ 105868 w 6187584"/>
              <a:gd name="connsiteY15" fmla="*/ 6699280 h 6699280"/>
              <a:gd name="connsiteX16" fmla="*/ 105868 w 6187584"/>
              <a:gd name="connsiteY16" fmla="*/ 593548 h 6699280"/>
              <a:gd name="connsiteX17" fmla="*/ 0 w 6187584"/>
              <a:gd name="connsiteY17" fmla="*/ 623102 h 6699280"/>
              <a:gd name="connsiteX18" fmla="*/ 1588816 w 6187584"/>
              <a:gd name="connsiteY18" fmla="*/ 29198 h 6699280"/>
              <a:gd name="connsiteX19" fmla="*/ 2121547 w 6187584"/>
              <a:gd name="connsiteY19" fmla="*/ 113 h 6699280"/>
              <a:gd name="connsiteX0" fmla="*/ 2121547 w 6187584"/>
              <a:gd name="connsiteY0" fmla="*/ 113 h 6699280"/>
              <a:gd name="connsiteX1" fmla="*/ 2423268 w 6187584"/>
              <a:gd name="connsiteY1" fmla="*/ 8151 h 6699280"/>
              <a:gd name="connsiteX2" fmla="*/ 2447567 w 6187584"/>
              <a:gd name="connsiteY2" fmla="*/ 10251 h 6699280"/>
              <a:gd name="connsiteX3" fmla="*/ 2536772 w 6187584"/>
              <a:gd name="connsiteY3" fmla="*/ 11336 h 6699280"/>
              <a:gd name="connsiteX4" fmla="*/ 6187584 w 6187584"/>
              <a:gd name="connsiteY4" fmla="*/ 3269077 h 6699280"/>
              <a:gd name="connsiteX5" fmla="*/ 3887297 w 6187584"/>
              <a:gd name="connsiteY5" fmla="*/ 5897183 h 6699280"/>
              <a:gd name="connsiteX6" fmla="*/ 3846341 w 6187584"/>
              <a:gd name="connsiteY6" fmla="*/ 5894630 h 6699280"/>
              <a:gd name="connsiteX7" fmla="*/ 3815857 w 6187584"/>
              <a:gd name="connsiteY7" fmla="*/ 5896783 h 6699280"/>
              <a:gd name="connsiteX8" fmla="*/ 2782834 w 6187584"/>
              <a:gd name="connsiteY8" fmla="*/ 5378035 h 6699280"/>
              <a:gd name="connsiteX9" fmla="*/ 2715719 w 6187584"/>
              <a:gd name="connsiteY9" fmla="*/ 5292709 h 6699280"/>
              <a:gd name="connsiteX10" fmla="*/ 2715719 w 6187584"/>
              <a:gd name="connsiteY10" fmla="*/ 5309816 h 6699280"/>
              <a:gd name="connsiteX11" fmla="*/ 2721523 w 6187584"/>
              <a:gd name="connsiteY11" fmla="*/ 5341012 h 6699280"/>
              <a:gd name="connsiteX12" fmla="*/ 3915868 w 6187584"/>
              <a:gd name="connsiteY12" fmla="*/ 6689755 h 6699280"/>
              <a:gd name="connsiteX13" fmla="*/ 2715719 w 6187584"/>
              <a:gd name="connsiteY13" fmla="*/ 6699280 h 6699280"/>
              <a:gd name="connsiteX14" fmla="*/ 2715718 w 6187584"/>
              <a:gd name="connsiteY14" fmla="*/ 6689755 h 6699280"/>
              <a:gd name="connsiteX15" fmla="*/ 105868 w 6187584"/>
              <a:gd name="connsiteY15" fmla="*/ 6699280 h 6699280"/>
              <a:gd name="connsiteX16" fmla="*/ 105868 w 6187584"/>
              <a:gd name="connsiteY16" fmla="*/ 593548 h 6699280"/>
              <a:gd name="connsiteX17" fmla="*/ 0 w 6187584"/>
              <a:gd name="connsiteY17" fmla="*/ 623102 h 6699280"/>
              <a:gd name="connsiteX18" fmla="*/ 1588816 w 6187584"/>
              <a:gd name="connsiteY18" fmla="*/ 29198 h 6699280"/>
              <a:gd name="connsiteX19" fmla="*/ 2121547 w 6187584"/>
              <a:gd name="connsiteY19" fmla="*/ 113 h 6699280"/>
              <a:gd name="connsiteX0" fmla="*/ 2121547 w 6216159"/>
              <a:gd name="connsiteY0" fmla="*/ 113 h 6699280"/>
              <a:gd name="connsiteX1" fmla="*/ 2423268 w 6216159"/>
              <a:gd name="connsiteY1" fmla="*/ 8151 h 6699280"/>
              <a:gd name="connsiteX2" fmla="*/ 2447567 w 6216159"/>
              <a:gd name="connsiteY2" fmla="*/ 10251 h 6699280"/>
              <a:gd name="connsiteX3" fmla="*/ 2536772 w 6216159"/>
              <a:gd name="connsiteY3" fmla="*/ 11336 h 6699280"/>
              <a:gd name="connsiteX4" fmla="*/ 6216159 w 6216159"/>
              <a:gd name="connsiteY4" fmla="*/ 3264314 h 6699280"/>
              <a:gd name="connsiteX5" fmla="*/ 3887297 w 6216159"/>
              <a:gd name="connsiteY5" fmla="*/ 5897183 h 6699280"/>
              <a:gd name="connsiteX6" fmla="*/ 3846341 w 6216159"/>
              <a:gd name="connsiteY6" fmla="*/ 5894630 h 6699280"/>
              <a:gd name="connsiteX7" fmla="*/ 3815857 w 6216159"/>
              <a:gd name="connsiteY7" fmla="*/ 5896783 h 6699280"/>
              <a:gd name="connsiteX8" fmla="*/ 2782834 w 6216159"/>
              <a:gd name="connsiteY8" fmla="*/ 5378035 h 6699280"/>
              <a:gd name="connsiteX9" fmla="*/ 2715719 w 6216159"/>
              <a:gd name="connsiteY9" fmla="*/ 5292709 h 6699280"/>
              <a:gd name="connsiteX10" fmla="*/ 2715719 w 6216159"/>
              <a:gd name="connsiteY10" fmla="*/ 5309816 h 6699280"/>
              <a:gd name="connsiteX11" fmla="*/ 2721523 w 6216159"/>
              <a:gd name="connsiteY11" fmla="*/ 5341012 h 6699280"/>
              <a:gd name="connsiteX12" fmla="*/ 3915868 w 6216159"/>
              <a:gd name="connsiteY12" fmla="*/ 6689755 h 6699280"/>
              <a:gd name="connsiteX13" fmla="*/ 2715719 w 6216159"/>
              <a:gd name="connsiteY13" fmla="*/ 6699280 h 6699280"/>
              <a:gd name="connsiteX14" fmla="*/ 2715718 w 6216159"/>
              <a:gd name="connsiteY14" fmla="*/ 6689755 h 6699280"/>
              <a:gd name="connsiteX15" fmla="*/ 105868 w 6216159"/>
              <a:gd name="connsiteY15" fmla="*/ 6699280 h 6699280"/>
              <a:gd name="connsiteX16" fmla="*/ 105868 w 6216159"/>
              <a:gd name="connsiteY16" fmla="*/ 593548 h 6699280"/>
              <a:gd name="connsiteX17" fmla="*/ 0 w 6216159"/>
              <a:gd name="connsiteY17" fmla="*/ 623102 h 6699280"/>
              <a:gd name="connsiteX18" fmla="*/ 1588816 w 6216159"/>
              <a:gd name="connsiteY18" fmla="*/ 29198 h 6699280"/>
              <a:gd name="connsiteX19" fmla="*/ 2121547 w 6216159"/>
              <a:gd name="connsiteY19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0 w 6110291"/>
              <a:gd name="connsiteY16" fmla="*/ 593548 h 6699280"/>
              <a:gd name="connsiteX17" fmla="*/ 17957 w 6110291"/>
              <a:gd name="connsiteY17" fmla="*/ 532614 h 6699280"/>
              <a:gd name="connsiteX18" fmla="*/ 1482948 w 6110291"/>
              <a:gd name="connsiteY18" fmla="*/ 29198 h 6699280"/>
              <a:gd name="connsiteX19" fmla="*/ 2015679 w 6110291"/>
              <a:gd name="connsiteY19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0 w 6110291"/>
              <a:gd name="connsiteY16" fmla="*/ 593548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4762 w 6110291"/>
              <a:gd name="connsiteY16" fmla="*/ 569735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4762 w 6110291"/>
              <a:gd name="connsiteY16" fmla="*/ 569735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4762 w 6110291"/>
              <a:gd name="connsiteY16" fmla="*/ 569735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341699 w 6110291"/>
              <a:gd name="connsiteY2" fmla="*/ 10251 h 6699280"/>
              <a:gd name="connsiteX3" fmla="*/ 2430904 w 6110291"/>
              <a:gd name="connsiteY3" fmla="*/ 11336 h 6699280"/>
              <a:gd name="connsiteX4" fmla="*/ 6110291 w 6110291"/>
              <a:gd name="connsiteY4" fmla="*/ 3264314 h 6699280"/>
              <a:gd name="connsiteX5" fmla="*/ 3781429 w 6110291"/>
              <a:gd name="connsiteY5" fmla="*/ 5897183 h 6699280"/>
              <a:gd name="connsiteX6" fmla="*/ 3740473 w 6110291"/>
              <a:gd name="connsiteY6" fmla="*/ 5894630 h 6699280"/>
              <a:gd name="connsiteX7" fmla="*/ 3709989 w 6110291"/>
              <a:gd name="connsiteY7" fmla="*/ 5896783 h 6699280"/>
              <a:gd name="connsiteX8" fmla="*/ 2676966 w 6110291"/>
              <a:gd name="connsiteY8" fmla="*/ 5378035 h 6699280"/>
              <a:gd name="connsiteX9" fmla="*/ 2609851 w 6110291"/>
              <a:gd name="connsiteY9" fmla="*/ 5292709 h 6699280"/>
              <a:gd name="connsiteX10" fmla="*/ 2609851 w 6110291"/>
              <a:gd name="connsiteY10" fmla="*/ 5309816 h 6699280"/>
              <a:gd name="connsiteX11" fmla="*/ 2615655 w 6110291"/>
              <a:gd name="connsiteY11" fmla="*/ 5341012 h 6699280"/>
              <a:gd name="connsiteX12" fmla="*/ 3810000 w 6110291"/>
              <a:gd name="connsiteY12" fmla="*/ 6689755 h 6699280"/>
              <a:gd name="connsiteX13" fmla="*/ 2609851 w 6110291"/>
              <a:gd name="connsiteY13" fmla="*/ 6699280 h 6699280"/>
              <a:gd name="connsiteX14" fmla="*/ 2609850 w 6110291"/>
              <a:gd name="connsiteY14" fmla="*/ 6689755 h 6699280"/>
              <a:gd name="connsiteX15" fmla="*/ 0 w 6110291"/>
              <a:gd name="connsiteY15" fmla="*/ 6699280 h 6699280"/>
              <a:gd name="connsiteX16" fmla="*/ 4762 w 6110291"/>
              <a:gd name="connsiteY16" fmla="*/ 569735 h 6699280"/>
              <a:gd name="connsiteX17" fmla="*/ 1482948 w 6110291"/>
              <a:gd name="connsiteY17" fmla="*/ 29198 h 6699280"/>
              <a:gd name="connsiteX18" fmla="*/ 2015679 w 6110291"/>
              <a:gd name="connsiteY18" fmla="*/ 113 h 6699280"/>
              <a:gd name="connsiteX0" fmla="*/ 2015679 w 6110291"/>
              <a:gd name="connsiteY0" fmla="*/ 113 h 6699280"/>
              <a:gd name="connsiteX1" fmla="*/ 2317400 w 6110291"/>
              <a:gd name="connsiteY1" fmla="*/ 8151 h 6699280"/>
              <a:gd name="connsiteX2" fmla="*/ 2430904 w 6110291"/>
              <a:gd name="connsiteY2" fmla="*/ 11336 h 6699280"/>
              <a:gd name="connsiteX3" fmla="*/ 6110291 w 6110291"/>
              <a:gd name="connsiteY3" fmla="*/ 3264314 h 6699280"/>
              <a:gd name="connsiteX4" fmla="*/ 3781429 w 6110291"/>
              <a:gd name="connsiteY4" fmla="*/ 5897183 h 6699280"/>
              <a:gd name="connsiteX5" fmla="*/ 3740473 w 6110291"/>
              <a:gd name="connsiteY5" fmla="*/ 5894630 h 6699280"/>
              <a:gd name="connsiteX6" fmla="*/ 3709989 w 6110291"/>
              <a:gd name="connsiteY6" fmla="*/ 5896783 h 6699280"/>
              <a:gd name="connsiteX7" fmla="*/ 2676966 w 6110291"/>
              <a:gd name="connsiteY7" fmla="*/ 5378035 h 6699280"/>
              <a:gd name="connsiteX8" fmla="*/ 2609851 w 6110291"/>
              <a:gd name="connsiteY8" fmla="*/ 5292709 h 6699280"/>
              <a:gd name="connsiteX9" fmla="*/ 2609851 w 6110291"/>
              <a:gd name="connsiteY9" fmla="*/ 5309816 h 6699280"/>
              <a:gd name="connsiteX10" fmla="*/ 2615655 w 6110291"/>
              <a:gd name="connsiteY10" fmla="*/ 5341012 h 6699280"/>
              <a:gd name="connsiteX11" fmla="*/ 3810000 w 6110291"/>
              <a:gd name="connsiteY11" fmla="*/ 6689755 h 6699280"/>
              <a:gd name="connsiteX12" fmla="*/ 2609851 w 6110291"/>
              <a:gd name="connsiteY12" fmla="*/ 6699280 h 6699280"/>
              <a:gd name="connsiteX13" fmla="*/ 2609850 w 6110291"/>
              <a:gd name="connsiteY13" fmla="*/ 6689755 h 6699280"/>
              <a:gd name="connsiteX14" fmla="*/ 0 w 6110291"/>
              <a:gd name="connsiteY14" fmla="*/ 6699280 h 6699280"/>
              <a:gd name="connsiteX15" fmla="*/ 4762 w 6110291"/>
              <a:gd name="connsiteY15" fmla="*/ 569735 h 6699280"/>
              <a:gd name="connsiteX16" fmla="*/ 1482948 w 6110291"/>
              <a:gd name="connsiteY16" fmla="*/ 29198 h 6699280"/>
              <a:gd name="connsiteX17" fmla="*/ 2015679 w 6110291"/>
              <a:gd name="connsiteY17" fmla="*/ 113 h 6699280"/>
              <a:gd name="connsiteX0" fmla="*/ 2015679 w 6110291"/>
              <a:gd name="connsiteY0" fmla="*/ 234190 h 6933357"/>
              <a:gd name="connsiteX1" fmla="*/ 2430904 w 6110291"/>
              <a:gd name="connsiteY1" fmla="*/ 245413 h 6933357"/>
              <a:gd name="connsiteX2" fmla="*/ 6110291 w 6110291"/>
              <a:gd name="connsiteY2" fmla="*/ 3498391 h 6933357"/>
              <a:gd name="connsiteX3" fmla="*/ 3781429 w 6110291"/>
              <a:gd name="connsiteY3" fmla="*/ 6131260 h 6933357"/>
              <a:gd name="connsiteX4" fmla="*/ 3740473 w 6110291"/>
              <a:gd name="connsiteY4" fmla="*/ 6128707 h 6933357"/>
              <a:gd name="connsiteX5" fmla="*/ 3709989 w 6110291"/>
              <a:gd name="connsiteY5" fmla="*/ 6130860 h 6933357"/>
              <a:gd name="connsiteX6" fmla="*/ 2676966 w 6110291"/>
              <a:gd name="connsiteY6" fmla="*/ 5612112 h 6933357"/>
              <a:gd name="connsiteX7" fmla="*/ 2609851 w 6110291"/>
              <a:gd name="connsiteY7" fmla="*/ 5526786 h 6933357"/>
              <a:gd name="connsiteX8" fmla="*/ 2609851 w 6110291"/>
              <a:gd name="connsiteY8" fmla="*/ 5543893 h 6933357"/>
              <a:gd name="connsiteX9" fmla="*/ 2615655 w 6110291"/>
              <a:gd name="connsiteY9" fmla="*/ 5575089 h 6933357"/>
              <a:gd name="connsiteX10" fmla="*/ 3810000 w 6110291"/>
              <a:gd name="connsiteY10" fmla="*/ 6923832 h 6933357"/>
              <a:gd name="connsiteX11" fmla="*/ 2609851 w 6110291"/>
              <a:gd name="connsiteY11" fmla="*/ 6933357 h 6933357"/>
              <a:gd name="connsiteX12" fmla="*/ 2609850 w 6110291"/>
              <a:gd name="connsiteY12" fmla="*/ 6923832 h 6933357"/>
              <a:gd name="connsiteX13" fmla="*/ 0 w 6110291"/>
              <a:gd name="connsiteY13" fmla="*/ 6933357 h 6933357"/>
              <a:gd name="connsiteX14" fmla="*/ 4762 w 6110291"/>
              <a:gd name="connsiteY14" fmla="*/ 803812 h 6933357"/>
              <a:gd name="connsiteX15" fmla="*/ 1482948 w 6110291"/>
              <a:gd name="connsiteY15" fmla="*/ 263275 h 6933357"/>
              <a:gd name="connsiteX16" fmla="*/ 2015679 w 6110291"/>
              <a:gd name="connsiteY16" fmla="*/ 234190 h 6933357"/>
              <a:gd name="connsiteX0" fmla="*/ 2015679 w 6110291"/>
              <a:gd name="connsiteY0" fmla="*/ 1010 h 6700177"/>
              <a:gd name="connsiteX1" fmla="*/ 2430904 w 6110291"/>
              <a:gd name="connsiteY1" fmla="*/ 12233 h 6700177"/>
              <a:gd name="connsiteX2" fmla="*/ 6110291 w 6110291"/>
              <a:gd name="connsiteY2" fmla="*/ 3265211 h 6700177"/>
              <a:gd name="connsiteX3" fmla="*/ 3781429 w 6110291"/>
              <a:gd name="connsiteY3" fmla="*/ 5898080 h 6700177"/>
              <a:gd name="connsiteX4" fmla="*/ 3740473 w 6110291"/>
              <a:gd name="connsiteY4" fmla="*/ 5895527 h 6700177"/>
              <a:gd name="connsiteX5" fmla="*/ 3709989 w 6110291"/>
              <a:gd name="connsiteY5" fmla="*/ 5897680 h 6700177"/>
              <a:gd name="connsiteX6" fmla="*/ 2676966 w 6110291"/>
              <a:gd name="connsiteY6" fmla="*/ 5378932 h 6700177"/>
              <a:gd name="connsiteX7" fmla="*/ 2609851 w 6110291"/>
              <a:gd name="connsiteY7" fmla="*/ 5293606 h 6700177"/>
              <a:gd name="connsiteX8" fmla="*/ 2609851 w 6110291"/>
              <a:gd name="connsiteY8" fmla="*/ 5310713 h 6700177"/>
              <a:gd name="connsiteX9" fmla="*/ 2615655 w 6110291"/>
              <a:gd name="connsiteY9" fmla="*/ 5341909 h 6700177"/>
              <a:gd name="connsiteX10" fmla="*/ 3810000 w 6110291"/>
              <a:gd name="connsiteY10" fmla="*/ 6690652 h 6700177"/>
              <a:gd name="connsiteX11" fmla="*/ 2609851 w 6110291"/>
              <a:gd name="connsiteY11" fmla="*/ 6700177 h 6700177"/>
              <a:gd name="connsiteX12" fmla="*/ 2609850 w 6110291"/>
              <a:gd name="connsiteY12" fmla="*/ 6690652 h 6700177"/>
              <a:gd name="connsiteX13" fmla="*/ 0 w 6110291"/>
              <a:gd name="connsiteY13" fmla="*/ 6700177 h 6700177"/>
              <a:gd name="connsiteX14" fmla="*/ 4762 w 6110291"/>
              <a:gd name="connsiteY14" fmla="*/ 570632 h 6700177"/>
              <a:gd name="connsiteX15" fmla="*/ 1482948 w 6110291"/>
              <a:gd name="connsiteY15" fmla="*/ 30095 h 6700177"/>
              <a:gd name="connsiteX16" fmla="*/ 2015679 w 6110291"/>
              <a:gd name="connsiteY16" fmla="*/ 1010 h 6700177"/>
              <a:gd name="connsiteX0" fmla="*/ 1482948 w 6110291"/>
              <a:gd name="connsiteY0" fmla="*/ 274297 h 6944379"/>
              <a:gd name="connsiteX1" fmla="*/ 2430904 w 6110291"/>
              <a:gd name="connsiteY1" fmla="*/ 256435 h 6944379"/>
              <a:gd name="connsiteX2" fmla="*/ 6110291 w 6110291"/>
              <a:gd name="connsiteY2" fmla="*/ 3509413 h 6944379"/>
              <a:gd name="connsiteX3" fmla="*/ 3781429 w 6110291"/>
              <a:gd name="connsiteY3" fmla="*/ 6142282 h 6944379"/>
              <a:gd name="connsiteX4" fmla="*/ 3740473 w 6110291"/>
              <a:gd name="connsiteY4" fmla="*/ 6139729 h 6944379"/>
              <a:gd name="connsiteX5" fmla="*/ 3709989 w 6110291"/>
              <a:gd name="connsiteY5" fmla="*/ 6141882 h 6944379"/>
              <a:gd name="connsiteX6" fmla="*/ 2676966 w 6110291"/>
              <a:gd name="connsiteY6" fmla="*/ 5623134 h 6944379"/>
              <a:gd name="connsiteX7" fmla="*/ 2609851 w 6110291"/>
              <a:gd name="connsiteY7" fmla="*/ 5537808 h 6944379"/>
              <a:gd name="connsiteX8" fmla="*/ 2609851 w 6110291"/>
              <a:gd name="connsiteY8" fmla="*/ 5554915 h 6944379"/>
              <a:gd name="connsiteX9" fmla="*/ 2615655 w 6110291"/>
              <a:gd name="connsiteY9" fmla="*/ 5586111 h 6944379"/>
              <a:gd name="connsiteX10" fmla="*/ 3810000 w 6110291"/>
              <a:gd name="connsiteY10" fmla="*/ 6934854 h 6944379"/>
              <a:gd name="connsiteX11" fmla="*/ 2609851 w 6110291"/>
              <a:gd name="connsiteY11" fmla="*/ 6944379 h 6944379"/>
              <a:gd name="connsiteX12" fmla="*/ 2609850 w 6110291"/>
              <a:gd name="connsiteY12" fmla="*/ 6934854 h 6944379"/>
              <a:gd name="connsiteX13" fmla="*/ 0 w 6110291"/>
              <a:gd name="connsiteY13" fmla="*/ 6944379 h 6944379"/>
              <a:gd name="connsiteX14" fmla="*/ 4762 w 6110291"/>
              <a:gd name="connsiteY14" fmla="*/ 814834 h 6944379"/>
              <a:gd name="connsiteX15" fmla="*/ 1482948 w 6110291"/>
              <a:gd name="connsiteY15" fmla="*/ 274297 h 6944379"/>
              <a:gd name="connsiteX0" fmla="*/ 1482948 w 6110291"/>
              <a:gd name="connsiteY0" fmla="*/ 46841 h 6716923"/>
              <a:gd name="connsiteX1" fmla="*/ 2430904 w 6110291"/>
              <a:gd name="connsiteY1" fmla="*/ 28979 h 6716923"/>
              <a:gd name="connsiteX2" fmla="*/ 6110291 w 6110291"/>
              <a:gd name="connsiteY2" fmla="*/ 3281957 h 6716923"/>
              <a:gd name="connsiteX3" fmla="*/ 3781429 w 6110291"/>
              <a:gd name="connsiteY3" fmla="*/ 5914826 h 6716923"/>
              <a:gd name="connsiteX4" fmla="*/ 3740473 w 6110291"/>
              <a:gd name="connsiteY4" fmla="*/ 5912273 h 6716923"/>
              <a:gd name="connsiteX5" fmla="*/ 3709989 w 6110291"/>
              <a:gd name="connsiteY5" fmla="*/ 5914426 h 6716923"/>
              <a:gd name="connsiteX6" fmla="*/ 2676966 w 6110291"/>
              <a:gd name="connsiteY6" fmla="*/ 5395678 h 6716923"/>
              <a:gd name="connsiteX7" fmla="*/ 2609851 w 6110291"/>
              <a:gd name="connsiteY7" fmla="*/ 5310352 h 6716923"/>
              <a:gd name="connsiteX8" fmla="*/ 2609851 w 6110291"/>
              <a:gd name="connsiteY8" fmla="*/ 5327459 h 6716923"/>
              <a:gd name="connsiteX9" fmla="*/ 2615655 w 6110291"/>
              <a:gd name="connsiteY9" fmla="*/ 5358655 h 6716923"/>
              <a:gd name="connsiteX10" fmla="*/ 3810000 w 6110291"/>
              <a:gd name="connsiteY10" fmla="*/ 6707398 h 6716923"/>
              <a:gd name="connsiteX11" fmla="*/ 2609851 w 6110291"/>
              <a:gd name="connsiteY11" fmla="*/ 6716923 h 6716923"/>
              <a:gd name="connsiteX12" fmla="*/ 2609850 w 6110291"/>
              <a:gd name="connsiteY12" fmla="*/ 6707398 h 6716923"/>
              <a:gd name="connsiteX13" fmla="*/ 0 w 6110291"/>
              <a:gd name="connsiteY13" fmla="*/ 6716923 h 6716923"/>
              <a:gd name="connsiteX14" fmla="*/ 4762 w 6110291"/>
              <a:gd name="connsiteY14" fmla="*/ 587378 h 6716923"/>
              <a:gd name="connsiteX15" fmla="*/ 1482948 w 6110291"/>
              <a:gd name="connsiteY15" fmla="*/ 46841 h 6716923"/>
              <a:gd name="connsiteX0" fmla="*/ 1482948 w 6110291"/>
              <a:gd name="connsiteY0" fmla="*/ 24604 h 6694686"/>
              <a:gd name="connsiteX1" fmla="*/ 2430904 w 6110291"/>
              <a:gd name="connsiteY1" fmla="*/ 6742 h 6694686"/>
              <a:gd name="connsiteX2" fmla="*/ 6110291 w 6110291"/>
              <a:gd name="connsiteY2" fmla="*/ 3259720 h 6694686"/>
              <a:gd name="connsiteX3" fmla="*/ 3781429 w 6110291"/>
              <a:gd name="connsiteY3" fmla="*/ 5892589 h 6694686"/>
              <a:gd name="connsiteX4" fmla="*/ 3740473 w 6110291"/>
              <a:gd name="connsiteY4" fmla="*/ 5890036 h 6694686"/>
              <a:gd name="connsiteX5" fmla="*/ 3709989 w 6110291"/>
              <a:gd name="connsiteY5" fmla="*/ 5892189 h 6694686"/>
              <a:gd name="connsiteX6" fmla="*/ 2676966 w 6110291"/>
              <a:gd name="connsiteY6" fmla="*/ 5373441 h 6694686"/>
              <a:gd name="connsiteX7" fmla="*/ 2609851 w 6110291"/>
              <a:gd name="connsiteY7" fmla="*/ 5288115 h 6694686"/>
              <a:gd name="connsiteX8" fmla="*/ 2609851 w 6110291"/>
              <a:gd name="connsiteY8" fmla="*/ 5305222 h 6694686"/>
              <a:gd name="connsiteX9" fmla="*/ 2615655 w 6110291"/>
              <a:gd name="connsiteY9" fmla="*/ 5336418 h 6694686"/>
              <a:gd name="connsiteX10" fmla="*/ 3810000 w 6110291"/>
              <a:gd name="connsiteY10" fmla="*/ 6685161 h 6694686"/>
              <a:gd name="connsiteX11" fmla="*/ 2609851 w 6110291"/>
              <a:gd name="connsiteY11" fmla="*/ 6694686 h 6694686"/>
              <a:gd name="connsiteX12" fmla="*/ 2609850 w 6110291"/>
              <a:gd name="connsiteY12" fmla="*/ 6685161 h 6694686"/>
              <a:gd name="connsiteX13" fmla="*/ 0 w 6110291"/>
              <a:gd name="connsiteY13" fmla="*/ 6694686 h 6694686"/>
              <a:gd name="connsiteX14" fmla="*/ 4762 w 6110291"/>
              <a:gd name="connsiteY14" fmla="*/ 565141 h 6694686"/>
              <a:gd name="connsiteX15" fmla="*/ 1482948 w 6110291"/>
              <a:gd name="connsiteY15" fmla="*/ 24604 h 6694686"/>
              <a:gd name="connsiteX0" fmla="*/ 4762 w 6110291"/>
              <a:gd name="connsiteY0" fmla="*/ 878166 h 7007711"/>
              <a:gd name="connsiteX1" fmla="*/ 2430904 w 6110291"/>
              <a:gd name="connsiteY1" fmla="*/ 319767 h 7007711"/>
              <a:gd name="connsiteX2" fmla="*/ 6110291 w 6110291"/>
              <a:gd name="connsiteY2" fmla="*/ 3572745 h 7007711"/>
              <a:gd name="connsiteX3" fmla="*/ 3781429 w 6110291"/>
              <a:gd name="connsiteY3" fmla="*/ 6205614 h 7007711"/>
              <a:gd name="connsiteX4" fmla="*/ 3740473 w 6110291"/>
              <a:gd name="connsiteY4" fmla="*/ 6203061 h 7007711"/>
              <a:gd name="connsiteX5" fmla="*/ 3709989 w 6110291"/>
              <a:gd name="connsiteY5" fmla="*/ 6205214 h 7007711"/>
              <a:gd name="connsiteX6" fmla="*/ 2676966 w 6110291"/>
              <a:gd name="connsiteY6" fmla="*/ 5686466 h 7007711"/>
              <a:gd name="connsiteX7" fmla="*/ 2609851 w 6110291"/>
              <a:gd name="connsiteY7" fmla="*/ 5601140 h 7007711"/>
              <a:gd name="connsiteX8" fmla="*/ 2609851 w 6110291"/>
              <a:gd name="connsiteY8" fmla="*/ 5618247 h 7007711"/>
              <a:gd name="connsiteX9" fmla="*/ 2615655 w 6110291"/>
              <a:gd name="connsiteY9" fmla="*/ 5649443 h 7007711"/>
              <a:gd name="connsiteX10" fmla="*/ 3810000 w 6110291"/>
              <a:gd name="connsiteY10" fmla="*/ 6998186 h 7007711"/>
              <a:gd name="connsiteX11" fmla="*/ 2609851 w 6110291"/>
              <a:gd name="connsiteY11" fmla="*/ 7007711 h 7007711"/>
              <a:gd name="connsiteX12" fmla="*/ 2609850 w 6110291"/>
              <a:gd name="connsiteY12" fmla="*/ 6998186 h 7007711"/>
              <a:gd name="connsiteX13" fmla="*/ 0 w 6110291"/>
              <a:gd name="connsiteY13" fmla="*/ 7007711 h 7007711"/>
              <a:gd name="connsiteX14" fmla="*/ 4762 w 6110291"/>
              <a:gd name="connsiteY14" fmla="*/ 878166 h 7007711"/>
              <a:gd name="connsiteX0" fmla="*/ 4762 w 6110291"/>
              <a:gd name="connsiteY0" fmla="*/ 678290 h 6807835"/>
              <a:gd name="connsiteX1" fmla="*/ 2430904 w 6110291"/>
              <a:gd name="connsiteY1" fmla="*/ 119891 h 6807835"/>
              <a:gd name="connsiteX2" fmla="*/ 6110291 w 6110291"/>
              <a:gd name="connsiteY2" fmla="*/ 3372869 h 6807835"/>
              <a:gd name="connsiteX3" fmla="*/ 3781429 w 6110291"/>
              <a:gd name="connsiteY3" fmla="*/ 6005738 h 6807835"/>
              <a:gd name="connsiteX4" fmla="*/ 3740473 w 6110291"/>
              <a:gd name="connsiteY4" fmla="*/ 6003185 h 6807835"/>
              <a:gd name="connsiteX5" fmla="*/ 3709989 w 6110291"/>
              <a:gd name="connsiteY5" fmla="*/ 6005338 h 6807835"/>
              <a:gd name="connsiteX6" fmla="*/ 2676966 w 6110291"/>
              <a:gd name="connsiteY6" fmla="*/ 5486590 h 6807835"/>
              <a:gd name="connsiteX7" fmla="*/ 2609851 w 6110291"/>
              <a:gd name="connsiteY7" fmla="*/ 5401264 h 6807835"/>
              <a:gd name="connsiteX8" fmla="*/ 2609851 w 6110291"/>
              <a:gd name="connsiteY8" fmla="*/ 5418371 h 6807835"/>
              <a:gd name="connsiteX9" fmla="*/ 2615655 w 6110291"/>
              <a:gd name="connsiteY9" fmla="*/ 5449567 h 6807835"/>
              <a:gd name="connsiteX10" fmla="*/ 3810000 w 6110291"/>
              <a:gd name="connsiteY10" fmla="*/ 6798310 h 6807835"/>
              <a:gd name="connsiteX11" fmla="*/ 2609851 w 6110291"/>
              <a:gd name="connsiteY11" fmla="*/ 6807835 h 6807835"/>
              <a:gd name="connsiteX12" fmla="*/ 2609850 w 6110291"/>
              <a:gd name="connsiteY12" fmla="*/ 6798310 h 6807835"/>
              <a:gd name="connsiteX13" fmla="*/ 0 w 6110291"/>
              <a:gd name="connsiteY13" fmla="*/ 6807835 h 6807835"/>
              <a:gd name="connsiteX14" fmla="*/ 4762 w 6110291"/>
              <a:gd name="connsiteY14" fmla="*/ 678290 h 6807835"/>
              <a:gd name="connsiteX0" fmla="*/ 4762 w 6110291"/>
              <a:gd name="connsiteY0" fmla="*/ 558399 h 6687944"/>
              <a:gd name="connsiteX1" fmla="*/ 2430904 w 6110291"/>
              <a:gd name="connsiteY1" fmla="*/ 0 h 6687944"/>
              <a:gd name="connsiteX2" fmla="*/ 6110291 w 6110291"/>
              <a:gd name="connsiteY2" fmla="*/ 3252978 h 6687944"/>
              <a:gd name="connsiteX3" fmla="*/ 3781429 w 6110291"/>
              <a:gd name="connsiteY3" fmla="*/ 5885847 h 6687944"/>
              <a:gd name="connsiteX4" fmla="*/ 3740473 w 6110291"/>
              <a:gd name="connsiteY4" fmla="*/ 5883294 h 6687944"/>
              <a:gd name="connsiteX5" fmla="*/ 3709989 w 6110291"/>
              <a:gd name="connsiteY5" fmla="*/ 5885447 h 6687944"/>
              <a:gd name="connsiteX6" fmla="*/ 2676966 w 6110291"/>
              <a:gd name="connsiteY6" fmla="*/ 5366699 h 6687944"/>
              <a:gd name="connsiteX7" fmla="*/ 2609851 w 6110291"/>
              <a:gd name="connsiteY7" fmla="*/ 5281373 h 6687944"/>
              <a:gd name="connsiteX8" fmla="*/ 2609851 w 6110291"/>
              <a:gd name="connsiteY8" fmla="*/ 5298480 h 6687944"/>
              <a:gd name="connsiteX9" fmla="*/ 2615655 w 6110291"/>
              <a:gd name="connsiteY9" fmla="*/ 5329676 h 6687944"/>
              <a:gd name="connsiteX10" fmla="*/ 3810000 w 6110291"/>
              <a:gd name="connsiteY10" fmla="*/ 6678419 h 6687944"/>
              <a:gd name="connsiteX11" fmla="*/ 2609851 w 6110291"/>
              <a:gd name="connsiteY11" fmla="*/ 6687944 h 6687944"/>
              <a:gd name="connsiteX12" fmla="*/ 2609850 w 6110291"/>
              <a:gd name="connsiteY12" fmla="*/ 6678419 h 6687944"/>
              <a:gd name="connsiteX13" fmla="*/ 0 w 6110291"/>
              <a:gd name="connsiteY13" fmla="*/ 6687944 h 6687944"/>
              <a:gd name="connsiteX14" fmla="*/ 4762 w 6110291"/>
              <a:gd name="connsiteY14" fmla="*/ 558399 h 6687944"/>
              <a:gd name="connsiteX0" fmla="*/ 4762 w 6110291"/>
              <a:gd name="connsiteY0" fmla="*/ 558399 h 6687944"/>
              <a:gd name="connsiteX1" fmla="*/ 2430904 w 6110291"/>
              <a:gd name="connsiteY1" fmla="*/ 0 h 6687944"/>
              <a:gd name="connsiteX2" fmla="*/ 6110291 w 6110291"/>
              <a:gd name="connsiteY2" fmla="*/ 3252978 h 6687944"/>
              <a:gd name="connsiteX3" fmla="*/ 3781429 w 6110291"/>
              <a:gd name="connsiteY3" fmla="*/ 5885847 h 6687944"/>
              <a:gd name="connsiteX4" fmla="*/ 3740473 w 6110291"/>
              <a:gd name="connsiteY4" fmla="*/ 5883294 h 6687944"/>
              <a:gd name="connsiteX5" fmla="*/ 3709989 w 6110291"/>
              <a:gd name="connsiteY5" fmla="*/ 5885447 h 6687944"/>
              <a:gd name="connsiteX6" fmla="*/ 2676966 w 6110291"/>
              <a:gd name="connsiteY6" fmla="*/ 5366699 h 6687944"/>
              <a:gd name="connsiteX7" fmla="*/ 2609851 w 6110291"/>
              <a:gd name="connsiteY7" fmla="*/ 5281373 h 6687944"/>
              <a:gd name="connsiteX8" fmla="*/ 2609851 w 6110291"/>
              <a:gd name="connsiteY8" fmla="*/ 5298480 h 6687944"/>
              <a:gd name="connsiteX9" fmla="*/ 2615655 w 6110291"/>
              <a:gd name="connsiteY9" fmla="*/ 5329676 h 6687944"/>
              <a:gd name="connsiteX10" fmla="*/ 3810000 w 6110291"/>
              <a:gd name="connsiteY10" fmla="*/ 6678419 h 6687944"/>
              <a:gd name="connsiteX11" fmla="*/ 2609851 w 6110291"/>
              <a:gd name="connsiteY11" fmla="*/ 6687944 h 6687944"/>
              <a:gd name="connsiteX12" fmla="*/ 2609850 w 6110291"/>
              <a:gd name="connsiteY12" fmla="*/ 6678419 h 6687944"/>
              <a:gd name="connsiteX13" fmla="*/ 0 w 6110291"/>
              <a:gd name="connsiteY13" fmla="*/ 6687944 h 6687944"/>
              <a:gd name="connsiteX14" fmla="*/ 4762 w 6110291"/>
              <a:gd name="connsiteY14" fmla="*/ 558399 h 6687944"/>
              <a:gd name="connsiteX0" fmla="*/ 4762 w 6110291"/>
              <a:gd name="connsiteY0" fmla="*/ 558399 h 6687944"/>
              <a:gd name="connsiteX1" fmla="*/ 2430904 w 6110291"/>
              <a:gd name="connsiteY1" fmla="*/ 0 h 6687944"/>
              <a:gd name="connsiteX2" fmla="*/ 6110291 w 6110291"/>
              <a:gd name="connsiteY2" fmla="*/ 3252978 h 6687944"/>
              <a:gd name="connsiteX3" fmla="*/ 3781429 w 6110291"/>
              <a:gd name="connsiteY3" fmla="*/ 5885847 h 6687944"/>
              <a:gd name="connsiteX4" fmla="*/ 3740473 w 6110291"/>
              <a:gd name="connsiteY4" fmla="*/ 5883294 h 6687944"/>
              <a:gd name="connsiteX5" fmla="*/ 3709989 w 6110291"/>
              <a:gd name="connsiteY5" fmla="*/ 5885447 h 6687944"/>
              <a:gd name="connsiteX6" fmla="*/ 2676966 w 6110291"/>
              <a:gd name="connsiteY6" fmla="*/ 5366699 h 6687944"/>
              <a:gd name="connsiteX7" fmla="*/ 2609851 w 6110291"/>
              <a:gd name="connsiteY7" fmla="*/ 5281373 h 6687944"/>
              <a:gd name="connsiteX8" fmla="*/ 2609851 w 6110291"/>
              <a:gd name="connsiteY8" fmla="*/ 5298480 h 6687944"/>
              <a:gd name="connsiteX9" fmla="*/ 2615655 w 6110291"/>
              <a:gd name="connsiteY9" fmla="*/ 5329676 h 6687944"/>
              <a:gd name="connsiteX10" fmla="*/ 3810000 w 6110291"/>
              <a:gd name="connsiteY10" fmla="*/ 6678419 h 6687944"/>
              <a:gd name="connsiteX11" fmla="*/ 2609851 w 6110291"/>
              <a:gd name="connsiteY11" fmla="*/ 6687944 h 6687944"/>
              <a:gd name="connsiteX12" fmla="*/ 2609850 w 6110291"/>
              <a:gd name="connsiteY12" fmla="*/ 6678419 h 6687944"/>
              <a:gd name="connsiteX13" fmla="*/ 0 w 6110291"/>
              <a:gd name="connsiteY13" fmla="*/ 6687944 h 6687944"/>
              <a:gd name="connsiteX14" fmla="*/ 4762 w 6110291"/>
              <a:gd name="connsiteY14" fmla="*/ 558399 h 6687944"/>
              <a:gd name="connsiteX0" fmla="*/ 4762 w 6110291"/>
              <a:gd name="connsiteY0" fmla="*/ 567924 h 6697469"/>
              <a:gd name="connsiteX1" fmla="*/ 2440429 w 6110291"/>
              <a:gd name="connsiteY1" fmla="*/ 0 h 6697469"/>
              <a:gd name="connsiteX2" fmla="*/ 6110291 w 6110291"/>
              <a:gd name="connsiteY2" fmla="*/ 3262503 h 6697469"/>
              <a:gd name="connsiteX3" fmla="*/ 3781429 w 6110291"/>
              <a:gd name="connsiteY3" fmla="*/ 5895372 h 6697469"/>
              <a:gd name="connsiteX4" fmla="*/ 3740473 w 6110291"/>
              <a:gd name="connsiteY4" fmla="*/ 5892819 h 6697469"/>
              <a:gd name="connsiteX5" fmla="*/ 3709989 w 6110291"/>
              <a:gd name="connsiteY5" fmla="*/ 5894972 h 6697469"/>
              <a:gd name="connsiteX6" fmla="*/ 2676966 w 6110291"/>
              <a:gd name="connsiteY6" fmla="*/ 5376224 h 6697469"/>
              <a:gd name="connsiteX7" fmla="*/ 2609851 w 6110291"/>
              <a:gd name="connsiteY7" fmla="*/ 5290898 h 6697469"/>
              <a:gd name="connsiteX8" fmla="*/ 2609851 w 6110291"/>
              <a:gd name="connsiteY8" fmla="*/ 5308005 h 6697469"/>
              <a:gd name="connsiteX9" fmla="*/ 2615655 w 6110291"/>
              <a:gd name="connsiteY9" fmla="*/ 5339201 h 6697469"/>
              <a:gd name="connsiteX10" fmla="*/ 3810000 w 6110291"/>
              <a:gd name="connsiteY10" fmla="*/ 6687944 h 6697469"/>
              <a:gd name="connsiteX11" fmla="*/ 2609851 w 6110291"/>
              <a:gd name="connsiteY11" fmla="*/ 6697469 h 6697469"/>
              <a:gd name="connsiteX12" fmla="*/ 2609850 w 6110291"/>
              <a:gd name="connsiteY12" fmla="*/ 6687944 h 6697469"/>
              <a:gd name="connsiteX13" fmla="*/ 0 w 6110291"/>
              <a:gd name="connsiteY13" fmla="*/ 6697469 h 6697469"/>
              <a:gd name="connsiteX14" fmla="*/ 4762 w 6110291"/>
              <a:gd name="connsiteY14" fmla="*/ 567924 h 6697469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40473 w 6110291"/>
              <a:gd name="connsiteY4" fmla="*/ 5907107 h 6711757"/>
              <a:gd name="connsiteX5" fmla="*/ 3709989 w 6110291"/>
              <a:gd name="connsiteY5" fmla="*/ 5909260 h 6711757"/>
              <a:gd name="connsiteX6" fmla="*/ 2676966 w 6110291"/>
              <a:gd name="connsiteY6" fmla="*/ 5390512 h 6711757"/>
              <a:gd name="connsiteX7" fmla="*/ 2609851 w 6110291"/>
              <a:gd name="connsiteY7" fmla="*/ 5305186 h 6711757"/>
              <a:gd name="connsiteX8" fmla="*/ 2609851 w 6110291"/>
              <a:gd name="connsiteY8" fmla="*/ 5322293 h 6711757"/>
              <a:gd name="connsiteX9" fmla="*/ 2615655 w 6110291"/>
              <a:gd name="connsiteY9" fmla="*/ 5353489 h 6711757"/>
              <a:gd name="connsiteX10" fmla="*/ 3810000 w 6110291"/>
              <a:gd name="connsiteY10" fmla="*/ 6702232 h 6711757"/>
              <a:gd name="connsiteX11" fmla="*/ 2609851 w 6110291"/>
              <a:gd name="connsiteY11" fmla="*/ 6711757 h 6711757"/>
              <a:gd name="connsiteX12" fmla="*/ 2609850 w 6110291"/>
              <a:gd name="connsiteY12" fmla="*/ 6702232 h 6711757"/>
              <a:gd name="connsiteX13" fmla="*/ 0 w 6110291"/>
              <a:gd name="connsiteY13" fmla="*/ 6711757 h 6711757"/>
              <a:gd name="connsiteX14" fmla="*/ 4762 w 6110291"/>
              <a:gd name="connsiteY14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3709989 w 6110291"/>
              <a:gd name="connsiteY4" fmla="*/ 5909260 h 6711757"/>
              <a:gd name="connsiteX5" fmla="*/ 2676966 w 6110291"/>
              <a:gd name="connsiteY5" fmla="*/ 5390512 h 6711757"/>
              <a:gd name="connsiteX6" fmla="*/ 2609851 w 6110291"/>
              <a:gd name="connsiteY6" fmla="*/ 5305186 h 6711757"/>
              <a:gd name="connsiteX7" fmla="*/ 2609851 w 6110291"/>
              <a:gd name="connsiteY7" fmla="*/ 5322293 h 6711757"/>
              <a:gd name="connsiteX8" fmla="*/ 2615655 w 6110291"/>
              <a:gd name="connsiteY8" fmla="*/ 5353489 h 6711757"/>
              <a:gd name="connsiteX9" fmla="*/ 3810000 w 6110291"/>
              <a:gd name="connsiteY9" fmla="*/ 6702232 h 6711757"/>
              <a:gd name="connsiteX10" fmla="*/ 2609851 w 6110291"/>
              <a:gd name="connsiteY10" fmla="*/ 6711757 h 6711757"/>
              <a:gd name="connsiteX11" fmla="*/ 2609850 w 6110291"/>
              <a:gd name="connsiteY11" fmla="*/ 6702232 h 6711757"/>
              <a:gd name="connsiteX12" fmla="*/ 0 w 6110291"/>
              <a:gd name="connsiteY12" fmla="*/ 6711757 h 6711757"/>
              <a:gd name="connsiteX13" fmla="*/ 4762 w 6110291"/>
              <a:gd name="connsiteY13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81429 w 6110291"/>
              <a:gd name="connsiteY3" fmla="*/ 5909660 h 6711757"/>
              <a:gd name="connsiteX4" fmla="*/ 2676966 w 6110291"/>
              <a:gd name="connsiteY4" fmla="*/ 5390512 h 6711757"/>
              <a:gd name="connsiteX5" fmla="*/ 2609851 w 6110291"/>
              <a:gd name="connsiteY5" fmla="*/ 5305186 h 6711757"/>
              <a:gd name="connsiteX6" fmla="*/ 2609851 w 6110291"/>
              <a:gd name="connsiteY6" fmla="*/ 5322293 h 6711757"/>
              <a:gd name="connsiteX7" fmla="*/ 2615655 w 6110291"/>
              <a:gd name="connsiteY7" fmla="*/ 5353489 h 6711757"/>
              <a:gd name="connsiteX8" fmla="*/ 3810000 w 6110291"/>
              <a:gd name="connsiteY8" fmla="*/ 6702232 h 6711757"/>
              <a:gd name="connsiteX9" fmla="*/ 2609851 w 6110291"/>
              <a:gd name="connsiteY9" fmla="*/ 6711757 h 6711757"/>
              <a:gd name="connsiteX10" fmla="*/ 2609850 w 6110291"/>
              <a:gd name="connsiteY10" fmla="*/ 6702232 h 6711757"/>
              <a:gd name="connsiteX11" fmla="*/ 0 w 6110291"/>
              <a:gd name="connsiteY11" fmla="*/ 6711757 h 6711757"/>
              <a:gd name="connsiteX12" fmla="*/ 4762 w 6110291"/>
              <a:gd name="connsiteY12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76966 w 6110291"/>
              <a:gd name="connsiteY4" fmla="*/ 5390512 h 6711757"/>
              <a:gd name="connsiteX5" fmla="*/ 2609851 w 6110291"/>
              <a:gd name="connsiteY5" fmla="*/ 5305186 h 6711757"/>
              <a:gd name="connsiteX6" fmla="*/ 2609851 w 6110291"/>
              <a:gd name="connsiteY6" fmla="*/ 5322293 h 6711757"/>
              <a:gd name="connsiteX7" fmla="*/ 2615655 w 6110291"/>
              <a:gd name="connsiteY7" fmla="*/ 5353489 h 6711757"/>
              <a:gd name="connsiteX8" fmla="*/ 3810000 w 6110291"/>
              <a:gd name="connsiteY8" fmla="*/ 6702232 h 6711757"/>
              <a:gd name="connsiteX9" fmla="*/ 2609851 w 6110291"/>
              <a:gd name="connsiteY9" fmla="*/ 6711757 h 6711757"/>
              <a:gd name="connsiteX10" fmla="*/ 2609850 w 6110291"/>
              <a:gd name="connsiteY10" fmla="*/ 6702232 h 6711757"/>
              <a:gd name="connsiteX11" fmla="*/ 0 w 6110291"/>
              <a:gd name="connsiteY11" fmla="*/ 6711757 h 6711757"/>
              <a:gd name="connsiteX12" fmla="*/ 4762 w 6110291"/>
              <a:gd name="connsiteY12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76966 w 6110291"/>
              <a:gd name="connsiteY4" fmla="*/ 5390512 h 6711757"/>
              <a:gd name="connsiteX5" fmla="*/ 2609851 w 6110291"/>
              <a:gd name="connsiteY5" fmla="*/ 5305186 h 6711757"/>
              <a:gd name="connsiteX6" fmla="*/ 2609851 w 6110291"/>
              <a:gd name="connsiteY6" fmla="*/ 5322293 h 6711757"/>
              <a:gd name="connsiteX7" fmla="*/ 2615655 w 6110291"/>
              <a:gd name="connsiteY7" fmla="*/ 5353489 h 6711757"/>
              <a:gd name="connsiteX8" fmla="*/ 3810000 w 6110291"/>
              <a:gd name="connsiteY8" fmla="*/ 6702232 h 6711757"/>
              <a:gd name="connsiteX9" fmla="*/ 2609851 w 6110291"/>
              <a:gd name="connsiteY9" fmla="*/ 6711757 h 6711757"/>
              <a:gd name="connsiteX10" fmla="*/ 2609850 w 6110291"/>
              <a:gd name="connsiteY10" fmla="*/ 6702232 h 6711757"/>
              <a:gd name="connsiteX11" fmla="*/ 0 w 6110291"/>
              <a:gd name="connsiteY11" fmla="*/ 6711757 h 6711757"/>
              <a:gd name="connsiteX12" fmla="*/ 4762 w 6110291"/>
              <a:gd name="connsiteY12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9851 w 6110291"/>
              <a:gd name="connsiteY4" fmla="*/ 5305186 h 6711757"/>
              <a:gd name="connsiteX5" fmla="*/ 2609851 w 6110291"/>
              <a:gd name="connsiteY5" fmla="*/ 5322293 h 6711757"/>
              <a:gd name="connsiteX6" fmla="*/ 2615655 w 6110291"/>
              <a:gd name="connsiteY6" fmla="*/ 5353489 h 6711757"/>
              <a:gd name="connsiteX7" fmla="*/ 3810000 w 6110291"/>
              <a:gd name="connsiteY7" fmla="*/ 6702232 h 6711757"/>
              <a:gd name="connsiteX8" fmla="*/ 2609851 w 6110291"/>
              <a:gd name="connsiteY8" fmla="*/ 6711757 h 6711757"/>
              <a:gd name="connsiteX9" fmla="*/ 2609850 w 6110291"/>
              <a:gd name="connsiteY9" fmla="*/ 6702232 h 6711757"/>
              <a:gd name="connsiteX10" fmla="*/ 0 w 6110291"/>
              <a:gd name="connsiteY10" fmla="*/ 6711757 h 6711757"/>
              <a:gd name="connsiteX11" fmla="*/ 4762 w 6110291"/>
              <a:gd name="connsiteY11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9851 w 6110291"/>
              <a:gd name="connsiteY4" fmla="*/ 5305186 h 6711757"/>
              <a:gd name="connsiteX5" fmla="*/ 2609851 w 6110291"/>
              <a:gd name="connsiteY5" fmla="*/ 5322293 h 6711757"/>
              <a:gd name="connsiteX6" fmla="*/ 3810000 w 6110291"/>
              <a:gd name="connsiteY6" fmla="*/ 6702232 h 6711757"/>
              <a:gd name="connsiteX7" fmla="*/ 2609851 w 6110291"/>
              <a:gd name="connsiteY7" fmla="*/ 6711757 h 6711757"/>
              <a:gd name="connsiteX8" fmla="*/ 2609850 w 6110291"/>
              <a:gd name="connsiteY8" fmla="*/ 6702232 h 6711757"/>
              <a:gd name="connsiteX9" fmla="*/ 0 w 6110291"/>
              <a:gd name="connsiteY9" fmla="*/ 6711757 h 6711757"/>
              <a:gd name="connsiteX10" fmla="*/ 4762 w 6110291"/>
              <a:gd name="connsiteY10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9851 w 6110291"/>
              <a:gd name="connsiteY4" fmla="*/ 5305186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28901 w 6110291"/>
              <a:gd name="connsiteY4" fmla="*/ 532899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28901 w 6110291"/>
              <a:gd name="connsiteY4" fmla="*/ 532899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6 w 6110291"/>
              <a:gd name="connsiteY4" fmla="*/ 5238511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566988 w 6110291"/>
              <a:gd name="connsiteY4" fmla="*/ 51575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2609851 w 6110291"/>
              <a:gd name="connsiteY6" fmla="*/ 6711757 h 6711757"/>
              <a:gd name="connsiteX7" fmla="*/ 2609850 w 6110291"/>
              <a:gd name="connsiteY7" fmla="*/ 6702232 h 6711757"/>
              <a:gd name="connsiteX8" fmla="*/ 0 w 6110291"/>
              <a:gd name="connsiteY8" fmla="*/ 6711757 h 6711757"/>
              <a:gd name="connsiteX9" fmla="*/ 4762 w 6110291"/>
              <a:gd name="connsiteY9" fmla="*/ 582212 h 6711757"/>
              <a:gd name="connsiteX0" fmla="*/ 4762 w 6110291"/>
              <a:gd name="connsiteY0" fmla="*/ 582212 h 7166150"/>
              <a:gd name="connsiteX1" fmla="*/ 2288029 w 6110291"/>
              <a:gd name="connsiteY1" fmla="*/ 0 h 7166150"/>
              <a:gd name="connsiteX2" fmla="*/ 6110291 w 6110291"/>
              <a:gd name="connsiteY2" fmla="*/ 3276791 h 7166150"/>
              <a:gd name="connsiteX3" fmla="*/ 3790954 w 6110291"/>
              <a:gd name="connsiteY3" fmla="*/ 5933473 h 7166150"/>
              <a:gd name="connsiteX4" fmla="*/ 2600325 w 6110291"/>
              <a:gd name="connsiteY4" fmla="*/ 5271849 h 7166150"/>
              <a:gd name="connsiteX5" fmla="*/ 3810000 w 6110291"/>
              <a:gd name="connsiteY5" fmla="*/ 6702232 h 7166150"/>
              <a:gd name="connsiteX6" fmla="*/ 2609851 w 6110291"/>
              <a:gd name="connsiteY6" fmla="*/ 6711757 h 7166150"/>
              <a:gd name="connsiteX7" fmla="*/ 0 w 6110291"/>
              <a:gd name="connsiteY7" fmla="*/ 6711757 h 7166150"/>
              <a:gd name="connsiteX8" fmla="*/ 4762 w 6110291"/>
              <a:gd name="connsiteY8" fmla="*/ 582212 h 7166150"/>
              <a:gd name="connsiteX0" fmla="*/ 4762 w 6110291"/>
              <a:gd name="connsiteY0" fmla="*/ 582212 h 7220287"/>
              <a:gd name="connsiteX1" fmla="*/ 2288029 w 6110291"/>
              <a:gd name="connsiteY1" fmla="*/ 0 h 7220287"/>
              <a:gd name="connsiteX2" fmla="*/ 6110291 w 6110291"/>
              <a:gd name="connsiteY2" fmla="*/ 3276791 h 7220287"/>
              <a:gd name="connsiteX3" fmla="*/ 3790954 w 6110291"/>
              <a:gd name="connsiteY3" fmla="*/ 5933473 h 7220287"/>
              <a:gd name="connsiteX4" fmla="*/ 2600325 w 6110291"/>
              <a:gd name="connsiteY4" fmla="*/ 5271849 h 7220287"/>
              <a:gd name="connsiteX5" fmla="*/ 3810000 w 6110291"/>
              <a:gd name="connsiteY5" fmla="*/ 6702232 h 7220287"/>
              <a:gd name="connsiteX6" fmla="*/ 0 w 6110291"/>
              <a:gd name="connsiteY6" fmla="*/ 6711757 h 7220287"/>
              <a:gd name="connsiteX7" fmla="*/ 4762 w 6110291"/>
              <a:gd name="connsiteY7" fmla="*/ 582212 h 7220287"/>
              <a:gd name="connsiteX0" fmla="*/ 4762 w 6110291"/>
              <a:gd name="connsiteY0" fmla="*/ 582212 h 7165152"/>
              <a:gd name="connsiteX1" fmla="*/ 2288029 w 6110291"/>
              <a:gd name="connsiteY1" fmla="*/ 0 h 7165152"/>
              <a:gd name="connsiteX2" fmla="*/ 6110291 w 6110291"/>
              <a:gd name="connsiteY2" fmla="*/ 3276791 h 7165152"/>
              <a:gd name="connsiteX3" fmla="*/ 3790954 w 6110291"/>
              <a:gd name="connsiteY3" fmla="*/ 5933473 h 7165152"/>
              <a:gd name="connsiteX4" fmla="*/ 2600325 w 6110291"/>
              <a:gd name="connsiteY4" fmla="*/ 5271849 h 7165152"/>
              <a:gd name="connsiteX5" fmla="*/ 3810000 w 6110291"/>
              <a:gd name="connsiteY5" fmla="*/ 6702232 h 7165152"/>
              <a:gd name="connsiteX6" fmla="*/ 0 w 6110291"/>
              <a:gd name="connsiteY6" fmla="*/ 6711757 h 7165152"/>
              <a:gd name="connsiteX7" fmla="*/ 4762 w 6110291"/>
              <a:gd name="connsiteY7" fmla="*/ 582212 h 7165152"/>
              <a:gd name="connsiteX0" fmla="*/ 4762 w 6110291"/>
              <a:gd name="connsiteY0" fmla="*/ 582212 h 6711757"/>
              <a:gd name="connsiteX1" fmla="*/ 2288029 w 6110291"/>
              <a:gd name="connsiteY1" fmla="*/ 0 h 6711757"/>
              <a:gd name="connsiteX2" fmla="*/ 6110291 w 6110291"/>
              <a:gd name="connsiteY2" fmla="*/ 3276791 h 6711757"/>
              <a:gd name="connsiteX3" fmla="*/ 3790954 w 6110291"/>
              <a:gd name="connsiteY3" fmla="*/ 5933473 h 6711757"/>
              <a:gd name="connsiteX4" fmla="*/ 2600325 w 6110291"/>
              <a:gd name="connsiteY4" fmla="*/ 5271849 h 6711757"/>
              <a:gd name="connsiteX5" fmla="*/ 3810000 w 6110291"/>
              <a:gd name="connsiteY5" fmla="*/ 6702232 h 6711757"/>
              <a:gd name="connsiteX6" fmla="*/ 0 w 6110291"/>
              <a:gd name="connsiteY6" fmla="*/ 6711757 h 6711757"/>
              <a:gd name="connsiteX7" fmla="*/ 4762 w 6110291"/>
              <a:gd name="connsiteY7" fmla="*/ 582212 h 6711757"/>
              <a:gd name="connsiteX0" fmla="*/ 19334 w 6110291"/>
              <a:gd name="connsiteY0" fmla="*/ 758600 h 6899074"/>
              <a:gd name="connsiteX1" fmla="*/ 2288029 w 6110291"/>
              <a:gd name="connsiteY1" fmla="*/ 187317 h 6899074"/>
              <a:gd name="connsiteX2" fmla="*/ 6110291 w 6110291"/>
              <a:gd name="connsiteY2" fmla="*/ 3464108 h 6899074"/>
              <a:gd name="connsiteX3" fmla="*/ 3790954 w 6110291"/>
              <a:gd name="connsiteY3" fmla="*/ 6120790 h 6899074"/>
              <a:gd name="connsiteX4" fmla="*/ 2600325 w 6110291"/>
              <a:gd name="connsiteY4" fmla="*/ 5459166 h 6899074"/>
              <a:gd name="connsiteX5" fmla="*/ 3810000 w 6110291"/>
              <a:gd name="connsiteY5" fmla="*/ 6889549 h 6899074"/>
              <a:gd name="connsiteX6" fmla="*/ 0 w 6110291"/>
              <a:gd name="connsiteY6" fmla="*/ 6899074 h 6899074"/>
              <a:gd name="connsiteX7" fmla="*/ 19334 w 6110291"/>
              <a:gd name="connsiteY7" fmla="*/ 758600 h 6899074"/>
              <a:gd name="connsiteX0" fmla="*/ 19334 w 6110291"/>
              <a:gd name="connsiteY0" fmla="*/ 571284 h 6711758"/>
              <a:gd name="connsiteX1" fmla="*/ 2288029 w 6110291"/>
              <a:gd name="connsiteY1" fmla="*/ 1 h 6711758"/>
              <a:gd name="connsiteX2" fmla="*/ 6110291 w 6110291"/>
              <a:gd name="connsiteY2" fmla="*/ 3276792 h 6711758"/>
              <a:gd name="connsiteX3" fmla="*/ 3790954 w 6110291"/>
              <a:gd name="connsiteY3" fmla="*/ 5933474 h 6711758"/>
              <a:gd name="connsiteX4" fmla="*/ 2600325 w 6110291"/>
              <a:gd name="connsiteY4" fmla="*/ 5271850 h 6711758"/>
              <a:gd name="connsiteX5" fmla="*/ 3810000 w 6110291"/>
              <a:gd name="connsiteY5" fmla="*/ 6702233 h 6711758"/>
              <a:gd name="connsiteX6" fmla="*/ 0 w 6110291"/>
              <a:gd name="connsiteY6" fmla="*/ 6711758 h 6711758"/>
              <a:gd name="connsiteX7" fmla="*/ 19334 w 6110291"/>
              <a:gd name="connsiteY7" fmla="*/ 571284 h 6711758"/>
              <a:gd name="connsiteX0" fmla="*/ 1119 w 6092076"/>
              <a:gd name="connsiteY0" fmla="*/ 571284 h 6706270"/>
              <a:gd name="connsiteX1" fmla="*/ 2269814 w 6092076"/>
              <a:gd name="connsiteY1" fmla="*/ 1 h 6706270"/>
              <a:gd name="connsiteX2" fmla="*/ 6092076 w 6092076"/>
              <a:gd name="connsiteY2" fmla="*/ 3276792 h 6706270"/>
              <a:gd name="connsiteX3" fmla="*/ 3772739 w 6092076"/>
              <a:gd name="connsiteY3" fmla="*/ 5933474 h 6706270"/>
              <a:gd name="connsiteX4" fmla="*/ 2582110 w 6092076"/>
              <a:gd name="connsiteY4" fmla="*/ 5271850 h 6706270"/>
              <a:gd name="connsiteX5" fmla="*/ 3791785 w 6092076"/>
              <a:gd name="connsiteY5" fmla="*/ 6702233 h 6706270"/>
              <a:gd name="connsiteX6" fmla="*/ 0 w 6092076"/>
              <a:gd name="connsiteY6" fmla="*/ 6700829 h 6706270"/>
              <a:gd name="connsiteX7" fmla="*/ 1119 w 6092076"/>
              <a:gd name="connsiteY7" fmla="*/ 571284 h 6706270"/>
              <a:gd name="connsiteX0" fmla="*/ 1119 w 6092076"/>
              <a:gd name="connsiteY0" fmla="*/ 571284 h 6703363"/>
              <a:gd name="connsiteX1" fmla="*/ 2269814 w 6092076"/>
              <a:gd name="connsiteY1" fmla="*/ 1 h 6703363"/>
              <a:gd name="connsiteX2" fmla="*/ 6092076 w 6092076"/>
              <a:gd name="connsiteY2" fmla="*/ 3276792 h 6703363"/>
              <a:gd name="connsiteX3" fmla="*/ 3772739 w 6092076"/>
              <a:gd name="connsiteY3" fmla="*/ 5933474 h 6703363"/>
              <a:gd name="connsiteX4" fmla="*/ 2582110 w 6092076"/>
              <a:gd name="connsiteY4" fmla="*/ 5271850 h 6703363"/>
              <a:gd name="connsiteX5" fmla="*/ 3788142 w 6092076"/>
              <a:gd name="connsiteY5" fmla="*/ 6698590 h 6703363"/>
              <a:gd name="connsiteX6" fmla="*/ 0 w 6092076"/>
              <a:gd name="connsiteY6" fmla="*/ 6700829 h 6703363"/>
              <a:gd name="connsiteX7" fmla="*/ 1119 w 6092076"/>
              <a:gd name="connsiteY7" fmla="*/ 571284 h 6703363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2582110 w 6092076"/>
              <a:gd name="connsiteY4" fmla="*/ 5271850 h 6700829"/>
              <a:gd name="connsiteX5" fmla="*/ 3788142 w 6092076"/>
              <a:gd name="connsiteY5" fmla="*/ 6698590 h 6700829"/>
              <a:gd name="connsiteX6" fmla="*/ 0 w 6092076"/>
              <a:gd name="connsiteY6" fmla="*/ 6700829 h 6700829"/>
              <a:gd name="connsiteX7" fmla="*/ 1119 w 6092076"/>
              <a:gd name="connsiteY7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624615 w 6092076"/>
              <a:gd name="connsiteY4" fmla="*/ 6172998 h 6700829"/>
              <a:gd name="connsiteX5" fmla="*/ 3788142 w 6092076"/>
              <a:gd name="connsiteY5" fmla="*/ 6698590 h 6700829"/>
              <a:gd name="connsiteX6" fmla="*/ 0 w 6092076"/>
              <a:gd name="connsiteY6" fmla="*/ 6700829 h 6700829"/>
              <a:gd name="connsiteX7" fmla="*/ 1119 w 6092076"/>
              <a:gd name="connsiteY7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624615 w 6092076"/>
              <a:gd name="connsiteY4" fmla="*/ 6172998 h 6700829"/>
              <a:gd name="connsiteX5" fmla="*/ 3788142 w 6092076"/>
              <a:gd name="connsiteY5" fmla="*/ 6698590 h 6700829"/>
              <a:gd name="connsiteX6" fmla="*/ 0 w 6092076"/>
              <a:gd name="connsiteY6" fmla="*/ 6700829 h 6700829"/>
              <a:gd name="connsiteX7" fmla="*/ 1119 w 6092076"/>
              <a:gd name="connsiteY7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624615 w 6092076"/>
              <a:gd name="connsiteY4" fmla="*/ 6172998 h 6700829"/>
              <a:gd name="connsiteX5" fmla="*/ 3788142 w 6092076"/>
              <a:gd name="connsiteY5" fmla="*/ 6698590 h 6700829"/>
              <a:gd name="connsiteX6" fmla="*/ 0 w 6092076"/>
              <a:gd name="connsiteY6" fmla="*/ 6700829 h 6700829"/>
              <a:gd name="connsiteX7" fmla="*/ 1119 w 6092076"/>
              <a:gd name="connsiteY7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788142 w 6092076"/>
              <a:gd name="connsiteY4" fmla="*/ 6698590 h 6700829"/>
              <a:gd name="connsiteX5" fmla="*/ 0 w 6092076"/>
              <a:gd name="connsiteY5" fmla="*/ 6700829 h 6700829"/>
              <a:gd name="connsiteX6" fmla="*/ 1119 w 6092076"/>
              <a:gd name="connsiteY6" fmla="*/ 571284 h 6700829"/>
              <a:gd name="connsiteX0" fmla="*/ 1119 w 6092076"/>
              <a:gd name="connsiteY0" fmla="*/ 571284 h 6700829"/>
              <a:gd name="connsiteX1" fmla="*/ 2269814 w 6092076"/>
              <a:gd name="connsiteY1" fmla="*/ 1 h 6700829"/>
              <a:gd name="connsiteX2" fmla="*/ 6092076 w 6092076"/>
              <a:gd name="connsiteY2" fmla="*/ 3276792 h 6700829"/>
              <a:gd name="connsiteX3" fmla="*/ 3772739 w 6092076"/>
              <a:gd name="connsiteY3" fmla="*/ 5933474 h 6700829"/>
              <a:gd name="connsiteX4" fmla="*/ 3788142 w 6092076"/>
              <a:gd name="connsiteY4" fmla="*/ 6698590 h 6700829"/>
              <a:gd name="connsiteX5" fmla="*/ 0 w 6092076"/>
              <a:gd name="connsiteY5" fmla="*/ 6700829 h 6700829"/>
              <a:gd name="connsiteX6" fmla="*/ 1119 w 6092076"/>
              <a:gd name="connsiteY6" fmla="*/ 571284 h 6700829"/>
              <a:gd name="connsiteX0" fmla="*/ 1119 w 6092076"/>
              <a:gd name="connsiteY0" fmla="*/ 725892 h 6855437"/>
              <a:gd name="connsiteX1" fmla="*/ 2260979 w 6092076"/>
              <a:gd name="connsiteY1" fmla="*/ 0 h 6855437"/>
              <a:gd name="connsiteX2" fmla="*/ 6092076 w 6092076"/>
              <a:gd name="connsiteY2" fmla="*/ 3431400 h 6855437"/>
              <a:gd name="connsiteX3" fmla="*/ 3772739 w 6092076"/>
              <a:gd name="connsiteY3" fmla="*/ 6088082 h 6855437"/>
              <a:gd name="connsiteX4" fmla="*/ 3788142 w 6092076"/>
              <a:gd name="connsiteY4" fmla="*/ 6853198 h 6855437"/>
              <a:gd name="connsiteX5" fmla="*/ 0 w 6092076"/>
              <a:gd name="connsiteY5" fmla="*/ 6855437 h 6855437"/>
              <a:gd name="connsiteX6" fmla="*/ 1119 w 6092076"/>
              <a:gd name="connsiteY6" fmla="*/ 725892 h 6855437"/>
              <a:gd name="connsiteX0" fmla="*/ 158 w 6099950"/>
              <a:gd name="connsiteY0" fmla="*/ 440500 h 7285662"/>
              <a:gd name="connsiteX1" fmla="*/ 2268853 w 6099950"/>
              <a:gd name="connsiteY1" fmla="*/ 430225 h 7285662"/>
              <a:gd name="connsiteX2" fmla="*/ 6099950 w 6099950"/>
              <a:gd name="connsiteY2" fmla="*/ 3861625 h 7285662"/>
              <a:gd name="connsiteX3" fmla="*/ 3780613 w 6099950"/>
              <a:gd name="connsiteY3" fmla="*/ 6518307 h 7285662"/>
              <a:gd name="connsiteX4" fmla="*/ 3796016 w 6099950"/>
              <a:gd name="connsiteY4" fmla="*/ 7283423 h 7285662"/>
              <a:gd name="connsiteX5" fmla="*/ 7874 w 6099950"/>
              <a:gd name="connsiteY5" fmla="*/ 7285662 h 7285662"/>
              <a:gd name="connsiteX6" fmla="*/ 158 w 6099950"/>
              <a:gd name="connsiteY6" fmla="*/ 440500 h 7285662"/>
              <a:gd name="connsiteX0" fmla="*/ 158 w 6099950"/>
              <a:gd name="connsiteY0" fmla="*/ 257941 h 7103103"/>
              <a:gd name="connsiteX1" fmla="*/ 2268853 w 6099950"/>
              <a:gd name="connsiteY1" fmla="*/ 247666 h 7103103"/>
              <a:gd name="connsiteX2" fmla="*/ 6099950 w 6099950"/>
              <a:gd name="connsiteY2" fmla="*/ 3679066 h 7103103"/>
              <a:gd name="connsiteX3" fmla="*/ 3780613 w 6099950"/>
              <a:gd name="connsiteY3" fmla="*/ 6335748 h 7103103"/>
              <a:gd name="connsiteX4" fmla="*/ 3796016 w 6099950"/>
              <a:gd name="connsiteY4" fmla="*/ 7100864 h 7103103"/>
              <a:gd name="connsiteX5" fmla="*/ 7874 w 6099950"/>
              <a:gd name="connsiteY5" fmla="*/ 7103103 h 7103103"/>
              <a:gd name="connsiteX6" fmla="*/ 158 w 6099950"/>
              <a:gd name="connsiteY6" fmla="*/ 257941 h 7103103"/>
              <a:gd name="connsiteX0" fmla="*/ 158 w 6099950"/>
              <a:gd name="connsiteY0" fmla="*/ 257941 h 7103103"/>
              <a:gd name="connsiteX1" fmla="*/ 2268853 w 6099950"/>
              <a:gd name="connsiteY1" fmla="*/ 247666 h 7103103"/>
              <a:gd name="connsiteX2" fmla="*/ 6099950 w 6099950"/>
              <a:gd name="connsiteY2" fmla="*/ 3679066 h 7103103"/>
              <a:gd name="connsiteX3" fmla="*/ 3780613 w 6099950"/>
              <a:gd name="connsiteY3" fmla="*/ 6335748 h 7103103"/>
              <a:gd name="connsiteX4" fmla="*/ 3796016 w 6099950"/>
              <a:gd name="connsiteY4" fmla="*/ 7100864 h 7103103"/>
              <a:gd name="connsiteX5" fmla="*/ 7874 w 6099950"/>
              <a:gd name="connsiteY5" fmla="*/ 7103103 h 7103103"/>
              <a:gd name="connsiteX6" fmla="*/ 158 w 6099950"/>
              <a:gd name="connsiteY6" fmla="*/ 257941 h 7103103"/>
              <a:gd name="connsiteX0" fmla="*/ 158 w 6099950"/>
              <a:gd name="connsiteY0" fmla="*/ 90236 h 6935398"/>
              <a:gd name="connsiteX1" fmla="*/ 2268853 w 6099950"/>
              <a:gd name="connsiteY1" fmla="*/ 79961 h 6935398"/>
              <a:gd name="connsiteX2" fmla="*/ 6099950 w 6099950"/>
              <a:gd name="connsiteY2" fmla="*/ 3511361 h 6935398"/>
              <a:gd name="connsiteX3" fmla="*/ 3780613 w 6099950"/>
              <a:gd name="connsiteY3" fmla="*/ 6168043 h 6935398"/>
              <a:gd name="connsiteX4" fmla="*/ 3796016 w 6099950"/>
              <a:gd name="connsiteY4" fmla="*/ 6933159 h 6935398"/>
              <a:gd name="connsiteX5" fmla="*/ 7874 w 6099950"/>
              <a:gd name="connsiteY5" fmla="*/ 6935398 h 6935398"/>
              <a:gd name="connsiteX6" fmla="*/ 158 w 6099950"/>
              <a:gd name="connsiteY6" fmla="*/ 90236 h 6935398"/>
              <a:gd name="connsiteX0" fmla="*/ 158 w 6099950"/>
              <a:gd name="connsiteY0" fmla="*/ 10364 h 6855526"/>
              <a:gd name="connsiteX1" fmla="*/ 2268853 w 6099950"/>
              <a:gd name="connsiteY1" fmla="*/ 89 h 6855526"/>
              <a:gd name="connsiteX2" fmla="*/ 6099950 w 6099950"/>
              <a:gd name="connsiteY2" fmla="*/ 3431489 h 6855526"/>
              <a:gd name="connsiteX3" fmla="*/ 3780613 w 6099950"/>
              <a:gd name="connsiteY3" fmla="*/ 6088171 h 6855526"/>
              <a:gd name="connsiteX4" fmla="*/ 3796016 w 6099950"/>
              <a:gd name="connsiteY4" fmla="*/ 6853287 h 6855526"/>
              <a:gd name="connsiteX5" fmla="*/ 7874 w 6099950"/>
              <a:gd name="connsiteY5" fmla="*/ 6855526 h 6855526"/>
              <a:gd name="connsiteX6" fmla="*/ 158 w 6099950"/>
              <a:gd name="connsiteY6" fmla="*/ 10364 h 6855526"/>
              <a:gd name="connsiteX0" fmla="*/ 158 w 6099950"/>
              <a:gd name="connsiteY0" fmla="*/ 10364 h 6855526"/>
              <a:gd name="connsiteX1" fmla="*/ 2268853 w 6099950"/>
              <a:gd name="connsiteY1" fmla="*/ 89 h 6855526"/>
              <a:gd name="connsiteX2" fmla="*/ 6099950 w 6099950"/>
              <a:gd name="connsiteY2" fmla="*/ 3431489 h 6855526"/>
              <a:gd name="connsiteX3" fmla="*/ 3780613 w 6099950"/>
              <a:gd name="connsiteY3" fmla="*/ 6088171 h 6855526"/>
              <a:gd name="connsiteX4" fmla="*/ 3796016 w 6099950"/>
              <a:gd name="connsiteY4" fmla="*/ 6853287 h 6855526"/>
              <a:gd name="connsiteX5" fmla="*/ 7874 w 6099950"/>
              <a:gd name="connsiteY5" fmla="*/ 6855526 h 6855526"/>
              <a:gd name="connsiteX6" fmla="*/ 158 w 6099950"/>
              <a:gd name="connsiteY6" fmla="*/ 10364 h 6855526"/>
              <a:gd name="connsiteX0" fmla="*/ 158 w 6099950"/>
              <a:gd name="connsiteY0" fmla="*/ 10364 h 6855526"/>
              <a:gd name="connsiteX1" fmla="*/ 2268853 w 6099950"/>
              <a:gd name="connsiteY1" fmla="*/ 89 h 6855526"/>
              <a:gd name="connsiteX2" fmla="*/ 6099950 w 6099950"/>
              <a:gd name="connsiteY2" fmla="*/ 3431489 h 6855526"/>
              <a:gd name="connsiteX3" fmla="*/ 3780613 w 6099950"/>
              <a:gd name="connsiteY3" fmla="*/ 6088171 h 6855526"/>
              <a:gd name="connsiteX4" fmla="*/ 3773929 w 6099950"/>
              <a:gd name="connsiteY4" fmla="*/ 6853287 h 6855526"/>
              <a:gd name="connsiteX5" fmla="*/ 7874 w 6099950"/>
              <a:gd name="connsiteY5" fmla="*/ 6855526 h 6855526"/>
              <a:gd name="connsiteX6" fmla="*/ 158 w 6099950"/>
              <a:gd name="connsiteY6" fmla="*/ 10364 h 6855526"/>
              <a:gd name="connsiteX0" fmla="*/ 158 w 6099950"/>
              <a:gd name="connsiteY0" fmla="*/ 10364 h 6855526"/>
              <a:gd name="connsiteX1" fmla="*/ 2268853 w 6099950"/>
              <a:gd name="connsiteY1" fmla="*/ 89 h 6855526"/>
              <a:gd name="connsiteX2" fmla="*/ 6099950 w 6099950"/>
              <a:gd name="connsiteY2" fmla="*/ 3431489 h 6855526"/>
              <a:gd name="connsiteX3" fmla="*/ 3780613 w 6099950"/>
              <a:gd name="connsiteY3" fmla="*/ 6088171 h 6855526"/>
              <a:gd name="connsiteX4" fmla="*/ 3773929 w 6099950"/>
              <a:gd name="connsiteY4" fmla="*/ 6853287 h 6855526"/>
              <a:gd name="connsiteX5" fmla="*/ 7874 w 6099950"/>
              <a:gd name="connsiteY5" fmla="*/ 6855526 h 6855526"/>
              <a:gd name="connsiteX6" fmla="*/ 158 w 6099950"/>
              <a:gd name="connsiteY6" fmla="*/ 10364 h 6855526"/>
              <a:gd name="connsiteX0" fmla="*/ 158 w 6099950"/>
              <a:gd name="connsiteY0" fmla="*/ 10364 h 6858603"/>
              <a:gd name="connsiteX1" fmla="*/ 2268853 w 6099950"/>
              <a:gd name="connsiteY1" fmla="*/ 89 h 6858603"/>
              <a:gd name="connsiteX2" fmla="*/ 6099950 w 6099950"/>
              <a:gd name="connsiteY2" fmla="*/ 3431489 h 6858603"/>
              <a:gd name="connsiteX3" fmla="*/ 3780613 w 6099950"/>
              <a:gd name="connsiteY3" fmla="*/ 6088171 h 6858603"/>
              <a:gd name="connsiteX4" fmla="*/ 3778346 w 6099950"/>
              <a:gd name="connsiteY4" fmla="*/ 6857704 h 6858603"/>
              <a:gd name="connsiteX5" fmla="*/ 7874 w 6099950"/>
              <a:gd name="connsiteY5" fmla="*/ 6855526 h 6858603"/>
              <a:gd name="connsiteX6" fmla="*/ 158 w 6099950"/>
              <a:gd name="connsiteY6" fmla="*/ 10364 h 6858603"/>
              <a:gd name="connsiteX0" fmla="*/ 253 w 6095627"/>
              <a:gd name="connsiteY0" fmla="*/ 251976 h 7109049"/>
              <a:gd name="connsiteX1" fmla="*/ 2264530 w 6095627"/>
              <a:gd name="connsiteY1" fmla="*/ 250535 h 7109049"/>
              <a:gd name="connsiteX2" fmla="*/ 6095627 w 6095627"/>
              <a:gd name="connsiteY2" fmla="*/ 3681935 h 7109049"/>
              <a:gd name="connsiteX3" fmla="*/ 3776290 w 6095627"/>
              <a:gd name="connsiteY3" fmla="*/ 6338617 h 7109049"/>
              <a:gd name="connsiteX4" fmla="*/ 3774023 w 6095627"/>
              <a:gd name="connsiteY4" fmla="*/ 7108150 h 7109049"/>
              <a:gd name="connsiteX5" fmla="*/ 3551 w 6095627"/>
              <a:gd name="connsiteY5" fmla="*/ 7105972 h 7109049"/>
              <a:gd name="connsiteX6" fmla="*/ 253 w 6095627"/>
              <a:gd name="connsiteY6" fmla="*/ 251976 h 7109049"/>
              <a:gd name="connsiteX0" fmla="*/ 253 w 6095627"/>
              <a:gd name="connsiteY0" fmla="*/ 256851 h 7113924"/>
              <a:gd name="connsiteX1" fmla="*/ 2264530 w 6095627"/>
              <a:gd name="connsiteY1" fmla="*/ 255410 h 7113924"/>
              <a:gd name="connsiteX2" fmla="*/ 6095627 w 6095627"/>
              <a:gd name="connsiteY2" fmla="*/ 3686810 h 7113924"/>
              <a:gd name="connsiteX3" fmla="*/ 3776290 w 6095627"/>
              <a:gd name="connsiteY3" fmla="*/ 6343492 h 7113924"/>
              <a:gd name="connsiteX4" fmla="*/ 3774023 w 6095627"/>
              <a:gd name="connsiteY4" fmla="*/ 7113025 h 7113924"/>
              <a:gd name="connsiteX5" fmla="*/ 3551 w 6095627"/>
              <a:gd name="connsiteY5" fmla="*/ 7110847 h 7113924"/>
              <a:gd name="connsiteX6" fmla="*/ 253 w 6095627"/>
              <a:gd name="connsiteY6" fmla="*/ 256851 h 7113924"/>
              <a:gd name="connsiteX0" fmla="*/ 253 w 6095627"/>
              <a:gd name="connsiteY0" fmla="*/ 253002 h 7110075"/>
              <a:gd name="connsiteX1" fmla="*/ 2264530 w 6095627"/>
              <a:gd name="connsiteY1" fmla="*/ 251561 h 7110075"/>
              <a:gd name="connsiteX2" fmla="*/ 6095627 w 6095627"/>
              <a:gd name="connsiteY2" fmla="*/ 3682961 h 7110075"/>
              <a:gd name="connsiteX3" fmla="*/ 3776290 w 6095627"/>
              <a:gd name="connsiteY3" fmla="*/ 6339643 h 7110075"/>
              <a:gd name="connsiteX4" fmla="*/ 3774023 w 6095627"/>
              <a:gd name="connsiteY4" fmla="*/ 7109176 h 7110075"/>
              <a:gd name="connsiteX5" fmla="*/ 3551 w 6095627"/>
              <a:gd name="connsiteY5" fmla="*/ 7106998 h 7110075"/>
              <a:gd name="connsiteX6" fmla="*/ 253 w 6095627"/>
              <a:gd name="connsiteY6" fmla="*/ 253002 h 7110075"/>
              <a:gd name="connsiteX0" fmla="*/ 253 w 6095627"/>
              <a:gd name="connsiteY0" fmla="*/ 4125 h 6861198"/>
              <a:gd name="connsiteX1" fmla="*/ 2264530 w 6095627"/>
              <a:gd name="connsiteY1" fmla="*/ 2684 h 6861198"/>
              <a:gd name="connsiteX2" fmla="*/ 6095627 w 6095627"/>
              <a:gd name="connsiteY2" fmla="*/ 3434084 h 6861198"/>
              <a:gd name="connsiteX3" fmla="*/ 3776290 w 6095627"/>
              <a:gd name="connsiteY3" fmla="*/ 6090766 h 6861198"/>
              <a:gd name="connsiteX4" fmla="*/ 3774023 w 6095627"/>
              <a:gd name="connsiteY4" fmla="*/ 6860299 h 6861198"/>
              <a:gd name="connsiteX5" fmla="*/ 3551 w 6095627"/>
              <a:gd name="connsiteY5" fmla="*/ 6858121 h 6861198"/>
              <a:gd name="connsiteX6" fmla="*/ 253 w 6095627"/>
              <a:gd name="connsiteY6" fmla="*/ 4125 h 6861198"/>
              <a:gd name="connsiteX0" fmla="*/ 253 w 6373922"/>
              <a:gd name="connsiteY0" fmla="*/ 257178 h 7114251"/>
              <a:gd name="connsiteX1" fmla="*/ 2264530 w 6373922"/>
              <a:gd name="connsiteY1" fmla="*/ 255737 h 7114251"/>
              <a:gd name="connsiteX2" fmla="*/ 6373922 w 6373922"/>
              <a:gd name="connsiteY2" fmla="*/ 3691554 h 7114251"/>
              <a:gd name="connsiteX3" fmla="*/ 3776290 w 6373922"/>
              <a:gd name="connsiteY3" fmla="*/ 6343819 h 7114251"/>
              <a:gd name="connsiteX4" fmla="*/ 3774023 w 6373922"/>
              <a:gd name="connsiteY4" fmla="*/ 7113352 h 7114251"/>
              <a:gd name="connsiteX5" fmla="*/ 3551 w 6373922"/>
              <a:gd name="connsiteY5" fmla="*/ 7111174 h 7114251"/>
              <a:gd name="connsiteX6" fmla="*/ 253 w 6373922"/>
              <a:gd name="connsiteY6" fmla="*/ 257178 h 7114251"/>
              <a:gd name="connsiteX0" fmla="*/ 253 w 6373922"/>
              <a:gd name="connsiteY0" fmla="*/ 240998 h 7098071"/>
              <a:gd name="connsiteX1" fmla="*/ 2564912 w 6373922"/>
              <a:gd name="connsiteY1" fmla="*/ 261644 h 7098071"/>
              <a:gd name="connsiteX2" fmla="*/ 6373922 w 6373922"/>
              <a:gd name="connsiteY2" fmla="*/ 3675374 h 7098071"/>
              <a:gd name="connsiteX3" fmla="*/ 3776290 w 6373922"/>
              <a:gd name="connsiteY3" fmla="*/ 6327639 h 7098071"/>
              <a:gd name="connsiteX4" fmla="*/ 3774023 w 6373922"/>
              <a:gd name="connsiteY4" fmla="*/ 7097172 h 7098071"/>
              <a:gd name="connsiteX5" fmla="*/ 3551 w 6373922"/>
              <a:gd name="connsiteY5" fmla="*/ 7094994 h 7098071"/>
              <a:gd name="connsiteX6" fmla="*/ 253 w 6373922"/>
              <a:gd name="connsiteY6" fmla="*/ 240998 h 7098071"/>
              <a:gd name="connsiteX0" fmla="*/ 253 w 6373922"/>
              <a:gd name="connsiteY0" fmla="*/ 1570 h 6858643"/>
              <a:gd name="connsiteX1" fmla="*/ 2564912 w 6373922"/>
              <a:gd name="connsiteY1" fmla="*/ 22216 h 6858643"/>
              <a:gd name="connsiteX2" fmla="*/ 6373922 w 6373922"/>
              <a:gd name="connsiteY2" fmla="*/ 3435946 h 6858643"/>
              <a:gd name="connsiteX3" fmla="*/ 3776290 w 6373922"/>
              <a:gd name="connsiteY3" fmla="*/ 6088211 h 6858643"/>
              <a:gd name="connsiteX4" fmla="*/ 3774023 w 6373922"/>
              <a:gd name="connsiteY4" fmla="*/ 6857744 h 6858643"/>
              <a:gd name="connsiteX5" fmla="*/ 3551 w 6373922"/>
              <a:gd name="connsiteY5" fmla="*/ 6855566 h 6858643"/>
              <a:gd name="connsiteX6" fmla="*/ 253 w 6373922"/>
              <a:gd name="connsiteY6" fmla="*/ 1570 h 6858643"/>
              <a:gd name="connsiteX0" fmla="*/ 253 w 6373922"/>
              <a:gd name="connsiteY0" fmla="*/ 5703 h 6862776"/>
              <a:gd name="connsiteX1" fmla="*/ 2485399 w 6373922"/>
              <a:gd name="connsiteY1" fmla="*/ 4262 h 6862776"/>
              <a:gd name="connsiteX2" fmla="*/ 6373922 w 6373922"/>
              <a:gd name="connsiteY2" fmla="*/ 3440079 h 6862776"/>
              <a:gd name="connsiteX3" fmla="*/ 3776290 w 6373922"/>
              <a:gd name="connsiteY3" fmla="*/ 6092344 h 6862776"/>
              <a:gd name="connsiteX4" fmla="*/ 3774023 w 6373922"/>
              <a:gd name="connsiteY4" fmla="*/ 6861877 h 6862776"/>
              <a:gd name="connsiteX5" fmla="*/ 3551 w 6373922"/>
              <a:gd name="connsiteY5" fmla="*/ 6859699 h 6862776"/>
              <a:gd name="connsiteX6" fmla="*/ 253 w 6373922"/>
              <a:gd name="connsiteY6" fmla="*/ 5703 h 6862776"/>
              <a:gd name="connsiteX0" fmla="*/ 253 w 6391961"/>
              <a:gd name="connsiteY0" fmla="*/ 5703 h 6861899"/>
              <a:gd name="connsiteX1" fmla="*/ 2485399 w 6391961"/>
              <a:gd name="connsiteY1" fmla="*/ 4262 h 6861899"/>
              <a:gd name="connsiteX2" fmla="*/ 6373922 w 6391961"/>
              <a:gd name="connsiteY2" fmla="*/ 3440079 h 6861899"/>
              <a:gd name="connsiteX3" fmla="*/ 3774023 w 6391961"/>
              <a:gd name="connsiteY3" fmla="*/ 6861877 h 6861899"/>
              <a:gd name="connsiteX4" fmla="*/ 3551 w 6391961"/>
              <a:gd name="connsiteY4" fmla="*/ 6859699 h 6861899"/>
              <a:gd name="connsiteX5" fmla="*/ 253 w 6391961"/>
              <a:gd name="connsiteY5" fmla="*/ 5703 h 6861899"/>
              <a:gd name="connsiteX0" fmla="*/ 253 w 6396084"/>
              <a:gd name="connsiteY0" fmla="*/ 5703 h 6861899"/>
              <a:gd name="connsiteX1" fmla="*/ 2485399 w 6396084"/>
              <a:gd name="connsiteY1" fmla="*/ 4262 h 6861899"/>
              <a:gd name="connsiteX2" fmla="*/ 6373922 w 6396084"/>
              <a:gd name="connsiteY2" fmla="*/ 3440079 h 6861899"/>
              <a:gd name="connsiteX3" fmla="*/ 3774023 w 6396084"/>
              <a:gd name="connsiteY3" fmla="*/ 6861877 h 6861899"/>
              <a:gd name="connsiteX4" fmla="*/ 3551 w 6396084"/>
              <a:gd name="connsiteY4" fmla="*/ 6859699 h 6861899"/>
              <a:gd name="connsiteX5" fmla="*/ 253 w 6396084"/>
              <a:gd name="connsiteY5" fmla="*/ 5703 h 6861899"/>
              <a:gd name="connsiteX0" fmla="*/ 253 w 6335130"/>
              <a:gd name="connsiteY0" fmla="*/ 257505 h 7113701"/>
              <a:gd name="connsiteX1" fmla="*/ 2485399 w 6335130"/>
              <a:gd name="connsiteY1" fmla="*/ 256064 h 7113701"/>
              <a:gd name="connsiteX2" fmla="*/ 6312078 w 6335130"/>
              <a:gd name="connsiteY2" fmla="*/ 3696299 h 7113701"/>
              <a:gd name="connsiteX3" fmla="*/ 3774023 w 6335130"/>
              <a:gd name="connsiteY3" fmla="*/ 7113679 h 7113701"/>
              <a:gd name="connsiteX4" fmla="*/ 3551 w 6335130"/>
              <a:gd name="connsiteY4" fmla="*/ 7111501 h 7113701"/>
              <a:gd name="connsiteX5" fmla="*/ 253 w 6335130"/>
              <a:gd name="connsiteY5" fmla="*/ 257505 h 7113701"/>
              <a:gd name="connsiteX0" fmla="*/ 253 w 6312078"/>
              <a:gd name="connsiteY0" fmla="*/ 257505 h 7113701"/>
              <a:gd name="connsiteX1" fmla="*/ 2485399 w 6312078"/>
              <a:gd name="connsiteY1" fmla="*/ 256064 h 7113701"/>
              <a:gd name="connsiteX2" fmla="*/ 6312078 w 6312078"/>
              <a:gd name="connsiteY2" fmla="*/ 3696299 h 7113701"/>
              <a:gd name="connsiteX3" fmla="*/ 3774023 w 6312078"/>
              <a:gd name="connsiteY3" fmla="*/ 7113679 h 7113701"/>
              <a:gd name="connsiteX4" fmla="*/ 3551 w 6312078"/>
              <a:gd name="connsiteY4" fmla="*/ 7111501 h 7113701"/>
              <a:gd name="connsiteX5" fmla="*/ 253 w 6312078"/>
              <a:gd name="connsiteY5" fmla="*/ 257505 h 7113701"/>
              <a:gd name="connsiteX0" fmla="*/ 253 w 6312078"/>
              <a:gd name="connsiteY0" fmla="*/ 257505 h 7113777"/>
              <a:gd name="connsiteX1" fmla="*/ 2485399 w 6312078"/>
              <a:gd name="connsiteY1" fmla="*/ 256064 h 7113777"/>
              <a:gd name="connsiteX2" fmla="*/ 6312078 w 6312078"/>
              <a:gd name="connsiteY2" fmla="*/ 3696299 h 7113777"/>
              <a:gd name="connsiteX3" fmla="*/ 3774023 w 6312078"/>
              <a:gd name="connsiteY3" fmla="*/ 7113679 h 7113777"/>
              <a:gd name="connsiteX4" fmla="*/ 3551 w 6312078"/>
              <a:gd name="connsiteY4" fmla="*/ 7111501 h 7113777"/>
              <a:gd name="connsiteX5" fmla="*/ 253 w 6312078"/>
              <a:gd name="connsiteY5" fmla="*/ 257505 h 7113777"/>
              <a:gd name="connsiteX0" fmla="*/ 253 w 6312078"/>
              <a:gd name="connsiteY0" fmla="*/ 257505 h 7111501"/>
              <a:gd name="connsiteX1" fmla="*/ 2485399 w 6312078"/>
              <a:gd name="connsiteY1" fmla="*/ 256064 h 7111501"/>
              <a:gd name="connsiteX2" fmla="*/ 6312078 w 6312078"/>
              <a:gd name="connsiteY2" fmla="*/ 3696299 h 7111501"/>
              <a:gd name="connsiteX3" fmla="*/ 3676840 w 6312078"/>
              <a:gd name="connsiteY3" fmla="*/ 7109262 h 7111501"/>
              <a:gd name="connsiteX4" fmla="*/ 3551 w 6312078"/>
              <a:gd name="connsiteY4" fmla="*/ 7111501 h 7111501"/>
              <a:gd name="connsiteX5" fmla="*/ 253 w 6312078"/>
              <a:gd name="connsiteY5" fmla="*/ 257505 h 7111501"/>
              <a:gd name="connsiteX0" fmla="*/ 253 w 6312078"/>
              <a:gd name="connsiteY0" fmla="*/ 257505 h 7111501"/>
              <a:gd name="connsiteX1" fmla="*/ 2485399 w 6312078"/>
              <a:gd name="connsiteY1" fmla="*/ 256064 h 7111501"/>
              <a:gd name="connsiteX2" fmla="*/ 6312078 w 6312078"/>
              <a:gd name="connsiteY2" fmla="*/ 3696299 h 7111501"/>
              <a:gd name="connsiteX3" fmla="*/ 3676840 w 6312078"/>
              <a:gd name="connsiteY3" fmla="*/ 7109262 h 7111501"/>
              <a:gd name="connsiteX4" fmla="*/ 3551 w 6312078"/>
              <a:gd name="connsiteY4" fmla="*/ 7111501 h 7111501"/>
              <a:gd name="connsiteX5" fmla="*/ 253 w 6312078"/>
              <a:gd name="connsiteY5" fmla="*/ 257505 h 7111501"/>
              <a:gd name="connsiteX0" fmla="*/ 253 w 6312078"/>
              <a:gd name="connsiteY0" fmla="*/ 257505 h 7111501"/>
              <a:gd name="connsiteX1" fmla="*/ 2485399 w 6312078"/>
              <a:gd name="connsiteY1" fmla="*/ 256064 h 7111501"/>
              <a:gd name="connsiteX2" fmla="*/ 6312078 w 6312078"/>
              <a:gd name="connsiteY2" fmla="*/ 3696299 h 7111501"/>
              <a:gd name="connsiteX3" fmla="*/ 3676840 w 6312078"/>
              <a:gd name="connsiteY3" fmla="*/ 7109262 h 7111501"/>
              <a:gd name="connsiteX4" fmla="*/ 3551 w 6312078"/>
              <a:gd name="connsiteY4" fmla="*/ 7111501 h 7111501"/>
              <a:gd name="connsiteX5" fmla="*/ 253 w 6312078"/>
              <a:gd name="connsiteY5" fmla="*/ 257505 h 7111501"/>
              <a:gd name="connsiteX0" fmla="*/ 253 w 6312078"/>
              <a:gd name="connsiteY0" fmla="*/ 2601 h 6856597"/>
              <a:gd name="connsiteX1" fmla="*/ 2485399 w 6312078"/>
              <a:gd name="connsiteY1" fmla="*/ 1160 h 6856597"/>
              <a:gd name="connsiteX2" fmla="*/ 6312078 w 6312078"/>
              <a:gd name="connsiteY2" fmla="*/ 3441395 h 6856597"/>
              <a:gd name="connsiteX3" fmla="*/ 3676840 w 6312078"/>
              <a:gd name="connsiteY3" fmla="*/ 6854358 h 6856597"/>
              <a:gd name="connsiteX4" fmla="*/ 3551 w 6312078"/>
              <a:gd name="connsiteY4" fmla="*/ 6856597 h 6856597"/>
              <a:gd name="connsiteX5" fmla="*/ 253 w 6312078"/>
              <a:gd name="connsiteY5" fmla="*/ 2601 h 6856597"/>
              <a:gd name="connsiteX0" fmla="*/ 253 w 6312078"/>
              <a:gd name="connsiteY0" fmla="*/ 2601 h 6856597"/>
              <a:gd name="connsiteX1" fmla="*/ 2255695 w 6312078"/>
              <a:gd name="connsiteY1" fmla="*/ 1160 h 6856597"/>
              <a:gd name="connsiteX2" fmla="*/ 6312078 w 6312078"/>
              <a:gd name="connsiteY2" fmla="*/ 3441395 h 6856597"/>
              <a:gd name="connsiteX3" fmla="*/ 3676840 w 6312078"/>
              <a:gd name="connsiteY3" fmla="*/ 6854358 h 6856597"/>
              <a:gd name="connsiteX4" fmla="*/ 3551 w 6312078"/>
              <a:gd name="connsiteY4" fmla="*/ 6856597 h 6856597"/>
              <a:gd name="connsiteX5" fmla="*/ 253 w 6312078"/>
              <a:gd name="connsiteY5" fmla="*/ 2601 h 6856597"/>
              <a:gd name="connsiteX0" fmla="*/ 253 w 6312078"/>
              <a:gd name="connsiteY0" fmla="*/ 2919 h 6856915"/>
              <a:gd name="connsiteX1" fmla="*/ 2255695 w 6312078"/>
              <a:gd name="connsiteY1" fmla="*/ 1478 h 6856915"/>
              <a:gd name="connsiteX2" fmla="*/ 6312078 w 6312078"/>
              <a:gd name="connsiteY2" fmla="*/ 3441713 h 6856915"/>
              <a:gd name="connsiteX3" fmla="*/ 3676840 w 6312078"/>
              <a:gd name="connsiteY3" fmla="*/ 6854676 h 6856915"/>
              <a:gd name="connsiteX4" fmla="*/ 3551 w 6312078"/>
              <a:gd name="connsiteY4" fmla="*/ 6856915 h 6856915"/>
              <a:gd name="connsiteX5" fmla="*/ 253 w 6312078"/>
              <a:gd name="connsiteY5" fmla="*/ 2919 h 6856915"/>
              <a:gd name="connsiteX0" fmla="*/ 253 w 6312827"/>
              <a:gd name="connsiteY0" fmla="*/ 2919 h 6856915"/>
              <a:gd name="connsiteX1" fmla="*/ 2255695 w 6312827"/>
              <a:gd name="connsiteY1" fmla="*/ 1478 h 6856915"/>
              <a:gd name="connsiteX2" fmla="*/ 6312078 w 6312827"/>
              <a:gd name="connsiteY2" fmla="*/ 3441713 h 6856915"/>
              <a:gd name="connsiteX3" fmla="*/ 3676840 w 6312827"/>
              <a:gd name="connsiteY3" fmla="*/ 6854676 h 6856915"/>
              <a:gd name="connsiteX4" fmla="*/ 3551 w 6312827"/>
              <a:gd name="connsiteY4" fmla="*/ 6856915 h 6856915"/>
              <a:gd name="connsiteX5" fmla="*/ 253 w 6312827"/>
              <a:gd name="connsiteY5" fmla="*/ 2919 h 6856915"/>
              <a:gd name="connsiteX0" fmla="*/ 253 w 6312827"/>
              <a:gd name="connsiteY0" fmla="*/ 2919 h 6856915"/>
              <a:gd name="connsiteX1" fmla="*/ 2255695 w 6312827"/>
              <a:gd name="connsiteY1" fmla="*/ 1478 h 6856915"/>
              <a:gd name="connsiteX2" fmla="*/ 6312078 w 6312827"/>
              <a:gd name="connsiteY2" fmla="*/ 3441713 h 6856915"/>
              <a:gd name="connsiteX3" fmla="*/ 3676840 w 6312827"/>
              <a:gd name="connsiteY3" fmla="*/ 6854676 h 6856915"/>
              <a:gd name="connsiteX4" fmla="*/ 3551 w 6312827"/>
              <a:gd name="connsiteY4" fmla="*/ 6856915 h 6856915"/>
              <a:gd name="connsiteX5" fmla="*/ 253 w 6312827"/>
              <a:gd name="connsiteY5" fmla="*/ 2919 h 6856915"/>
              <a:gd name="connsiteX0" fmla="*/ 253 w 6361387"/>
              <a:gd name="connsiteY0" fmla="*/ 262740 h 7116736"/>
              <a:gd name="connsiteX1" fmla="*/ 2255695 w 6361387"/>
              <a:gd name="connsiteY1" fmla="*/ 261299 h 7116736"/>
              <a:gd name="connsiteX2" fmla="*/ 6360669 w 6361387"/>
              <a:gd name="connsiteY2" fmla="*/ 3772212 h 7116736"/>
              <a:gd name="connsiteX3" fmla="*/ 3676840 w 6361387"/>
              <a:gd name="connsiteY3" fmla="*/ 7114497 h 7116736"/>
              <a:gd name="connsiteX4" fmla="*/ 3551 w 6361387"/>
              <a:gd name="connsiteY4" fmla="*/ 7116736 h 7116736"/>
              <a:gd name="connsiteX5" fmla="*/ 253 w 6361387"/>
              <a:gd name="connsiteY5" fmla="*/ 262740 h 7116736"/>
              <a:gd name="connsiteX0" fmla="*/ 253 w 6361387"/>
              <a:gd name="connsiteY0" fmla="*/ 2739 h 6856735"/>
              <a:gd name="connsiteX1" fmla="*/ 2255695 w 6361387"/>
              <a:gd name="connsiteY1" fmla="*/ 1298 h 6856735"/>
              <a:gd name="connsiteX2" fmla="*/ 6360669 w 6361387"/>
              <a:gd name="connsiteY2" fmla="*/ 3512211 h 6856735"/>
              <a:gd name="connsiteX3" fmla="*/ 3676840 w 6361387"/>
              <a:gd name="connsiteY3" fmla="*/ 6854496 h 6856735"/>
              <a:gd name="connsiteX4" fmla="*/ 3551 w 6361387"/>
              <a:gd name="connsiteY4" fmla="*/ 6856735 h 6856735"/>
              <a:gd name="connsiteX5" fmla="*/ 253 w 6361387"/>
              <a:gd name="connsiteY5" fmla="*/ 2739 h 6856735"/>
              <a:gd name="connsiteX0" fmla="*/ 1120 w 6362254"/>
              <a:gd name="connsiteY0" fmla="*/ 2739 h 6861152"/>
              <a:gd name="connsiteX1" fmla="*/ 2256562 w 6362254"/>
              <a:gd name="connsiteY1" fmla="*/ 1298 h 6861152"/>
              <a:gd name="connsiteX2" fmla="*/ 6361536 w 6362254"/>
              <a:gd name="connsiteY2" fmla="*/ 3512211 h 6861152"/>
              <a:gd name="connsiteX3" fmla="*/ 3677707 w 6362254"/>
              <a:gd name="connsiteY3" fmla="*/ 6854496 h 6861152"/>
              <a:gd name="connsiteX4" fmla="*/ 0 w 6362254"/>
              <a:gd name="connsiteY4" fmla="*/ 6861152 h 6861152"/>
              <a:gd name="connsiteX5" fmla="*/ 1120 w 6362254"/>
              <a:gd name="connsiteY5" fmla="*/ 2739 h 6861152"/>
              <a:gd name="connsiteX0" fmla="*/ 252 w 6365803"/>
              <a:gd name="connsiteY0" fmla="*/ 265680 h 7119676"/>
              <a:gd name="connsiteX1" fmla="*/ 2260111 w 6365803"/>
              <a:gd name="connsiteY1" fmla="*/ 259822 h 7119676"/>
              <a:gd name="connsiteX2" fmla="*/ 6365085 w 6365803"/>
              <a:gd name="connsiteY2" fmla="*/ 3770735 h 7119676"/>
              <a:gd name="connsiteX3" fmla="*/ 3681256 w 6365803"/>
              <a:gd name="connsiteY3" fmla="*/ 7113020 h 7119676"/>
              <a:gd name="connsiteX4" fmla="*/ 3549 w 6365803"/>
              <a:gd name="connsiteY4" fmla="*/ 7119676 h 7119676"/>
              <a:gd name="connsiteX5" fmla="*/ 252 w 6365803"/>
              <a:gd name="connsiteY5" fmla="*/ 265680 h 7119676"/>
              <a:gd name="connsiteX0" fmla="*/ 252 w 6365803"/>
              <a:gd name="connsiteY0" fmla="*/ 8077 h 6862073"/>
              <a:gd name="connsiteX1" fmla="*/ 2260111 w 6365803"/>
              <a:gd name="connsiteY1" fmla="*/ 2219 h 6862073"/>
              <a:gd name="connsiteX2" fmla="*/ 6365085 w 6365803"/>
              <a:gd name="connsiteY2" fmla="*/ 3513132 h 6862073"/>
              <a:gd name="connsiteX3" fmla="*/ 3681256 w 6365803"/>
              <a:gd name="connsiteY3" fmla="*/ 6855417 h 6862073"/>
              <a:gd name="connsiteX4" fmla="*/ 3549 w 6365803"/>
              <a:gd name="connsiteY4" fmla="*/ 6862073 h 6862073"/>
              <a:gd name="connsiteX5" fmla="*/ 252 w 6365803"/>
              <a:gd name="connsiteY5" fmla="*/ 8077 h 6862073"/>
              <a:gd name="connsiteX0" fmla="*/ 252 w 6365803"/>
              <a:gd name="connsiteY0" fmla="*/ 5865 h 6859861"/>
              <a:gd name="connsiteX1" fmla="*/ 2260111 w 6365803"/>
              <a:gd name="connsiteY1" fmla="*/ 7 h 6859861"/>
              <a:gd name="connsiteX2" fmla="*/ 6365085 w 6365803"/>
              <a:gd name="connsiteY2" fmla="*/ 3510920 h 6859861"/>
              <a:gd name="connsiteX3" fmla="*/ 3681256 w 6365803"/>
              <a:gd name="connsiteY3" fmla="*/ 6853205 h 6859861"/>
              <a:gd name="connsiteX4" fmla="*/ 3549 w 6365803"/>
              <a:gd name="connsiteY4" fmla="*/ 6859861 h 6859861"/>
              <a:gd name="connsiteX5" fmla="*/ 252 w 6365803"/>
              <a:gd name="connsiteY5" fmla="*/ 5865 h 685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5803" h="6859861">
                <a:moveTo>
                  <a:pt x="252" y="5865"/>
                </a:moveTo>
                <a:cubicBezTo>
                  <a:pt x="-3827" y="-1820"/>
                  <a:pt x="1049094" y="2612"/>
                  <a:pt x="2260111" y="7"/>
                </a:cubicBezTo>
                <a:cubicBezTo>
                  <a:pt x="3811247" y="-3330"/>
                  <a:pt x="6271050" y="1191390"/>
                  <a:pt x="6365085" y="3510920"/>
                </a:cubicBezTo>
                <a:cubicBezTo>
                  <a:pt x="6398742" y="5634517"/>
                  <a:pt x="5246567" y="6817773"/>
                  <a:pt x="3681256" y="6853205"/>
                </a:cubicBezTo>
                <a:cubicBezTo>
                  <a:pt x="3670212" y="6853660"/>
                  <a:pt x="847305" y="6855927"/>
                  <a:pt x="3549" y="6859861"/>
                </a:cubicBezTo>
                <a:cubicBezTo>
                  <a:pt x="5136" y="4816679"/>
                  <a:pt x="-1335" y="2049047"/>
                  <a:pt x="252" y="5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32320" y="765622"/>
            <a:ext cx="4221480" cy="1617163"/>
          </a:xfrm>
          <a:effectLst/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0" y="2382784"/>
            <a:ext cx="4221480" cy="3516365"/>
          </a:xfrm>
          <a:effectLst/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254000">
                <a:solidFill>
                  <a:schemeClr val="tx1">
                    <a:lumMod val="75000"/>
                    <a:lumOff val="25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23576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A1D4-CC0E-47FC-8728-B2DE4AE5DDDD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 OR Individual Agent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2BC2-EB20-4366-9713-D9D33AAE3B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8770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04901" y="3162300"/>
            <a:ext cx="5400674" cy="3086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rgbClr val="21578A"/>
                </a:solidFill>
              </a:defRPr>
            </a:lvl1pPr>
            <a:lvl2pPr>
              <a:defRPr>
                <a:solidFill>
                  <a:srgbClr val="21578A"/>
                </a:solidFill>
              </a:defRPr>
            </a:lvl2pPr>
            <a:lvl3pPr>
              <a:defRPr>
                <a:solidFill>
                  <a:srgbClr val="21578A"/>
                </a:solidFill>
              </a:defRPr>
            </a:lvl3pPr>
            <a:lvl4pPr>
              <a:defRPr>
                <a:solidFill>
                  <a:srgbClr val="21578A"/>
                </a:solidFill>
              </a:defRPr>
            </a:lvl4pPr>
            <a:lvl5pPr>
              <a:defRPr>
                <a:solidFill>
                  <a:srgbClr val="21578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55511" y="542925"/>
            <a:ext cx="9906001" cy="1922464"/>
          </a:xfrm>
          <a:prstGeom prst="callout1">
            <a:avLst>
              <a:gd name="adj1" fmla="val 112360"/>
              <a:gd name="adj2" fmla="val 100178"/>
              <a:gd name="adj3" fmla="val 111994"/>
              <a:gd name="adj4" fmla="val 1045"/>
            </a:avLst>
          </a:prstGeom>
          <a:ln w="25400">
            <a:solidFill>
              <a:schemeClr val="bg2"/>
            </a:solidFill>
          </a:ln>
        </p:spPr>
        <p:txBody>
          <a:bodyPr anchor="b"/>
          <a:lstStyle>
            <a:lvl1pPr marL="0" indent="0">
              <a:buNone/>
              <a:defRPr sz="4800" b="1">
                <a:solidFill>
                  <a:srgbClr val="21578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10550" y="3419475"/>
            <a:ext cx="2552700" cy="24860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1C4A30-7D6B-4955-B537-6C599E99E83A}" type="datetime1">
              <a:rPr lang="en-US" smtClean="0"/>
              <a:t>11/4/2024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0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5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19126" y="5162551"/>
            <a:ext cx="10954808" cy="152876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800" b="1">
                <a:solidFill>
                  <a:srgbClr val="21578A"/>
                </a:solidFill>
              </a:defRPr>
            </a:lvl1pPr>
            <a:lvl2pPr marL="457200" indent="0">
              <a:buNone/>
              <a:defRPr sz="4800" b="1">
                <a:solidFill>
                  <a:srgbClr val="21578A"/>
                </a:solidFill>
              </a:defRPr>
            </a:lvl2pPr>
            <a:lvl3pPr marL="914400" indent="0">
              <a:buNone/>
              <a:defRPr sz="4800" b="1">
                <a:solidFill>
                  <a:srgbClr val="21578A"/>
                </a:solidFill>
              </a:defRPr>
            </a:lvl3pPr>
            <a:lvl4pPr marL="1371600" indent="0">
              <a:buNone/>
              <a:defRPr sz="4800" b="1">
                <a:solidFill>
                  <a:srgbClr val="21578A"/>
                </a:solidFill>
              </a:defRPr>
            </a:lvl4pPr>
            <a:lvl5pPr marL="1828800" indent="0">
              <a:buNone/>
              <a:defRPr sz="4800" b="1">
                <a:solidFill>
                  <a:srgbClr val="21578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15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04901" y="3162300"/>
            <a:ext cx="5400674" cy="3086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rgbClr val="21578A"/>
                </a:solidFill>
              </a:defRPr>
            </a:lvl1pPr>
            <a:lvl2pPr>
              <a:defRPr>
                <a:solidFill>
                  <a:srgbClr val="21578A"/>
                </a:solidFill>
              </a:defRPr>
            </a:lvl2pPr>
            <a:lvl3pPr>
              <a:defRPr>
                <a:solidFill>
                  <a:srgbClr val="21578A"/>
                </a:solidFill>
              </a:defRPr>
            </a:lvl3pPr>
            <a:lvl4pPr>
              <a:defRPr>
                <a:solidFill>
                  <a:srgbClr val="21578A"/>
                </a:solidFill>
              </a:defRPr>
            </a:lvl4pPr>
            <a:lvl5pPr>
              <a:defRPr>
                <a:solidFill>
                  <a:srgbClr val="21578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55511" y="542925"/>
            <a:ext cx="9906001" cy="1922464"/>
          </a:xfrm>
          <a:prstGeom prst="callout1">
            <a:avLst>
              <a:gd name="adj1" fmla="val 112360"/>
              <a:gd name="adj2" fmla="val 100178"/>
              <a:gd name="adj3" fmla="val 111994"/>
              <a:gd name="adj4" fmla="val 1045"/>
            </a:avLst>
          </a:prstGeom>
          <a:ln w="6350">
            <a:solidFill>
              <a:schemeClr val="bg2"/>
            </a:solidFill>
          </a:ln>
        </p:spPr>
        <p:txBody>
          <a:bodyPr anchor="b"/>
          <a:lstStyle>
            <a:lvl1pPr marL="0" indent="0">
              <a:buNone/>
              <a:defRPr sz="4800" b="1">
                <a:solidFill>
                  <a:srgbClr val="21578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10550" y="3419475"/>
            <a:ext cx="2552700" cy="24860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1C4A30-7D6B-4955-B537-6C599E99E83A}" type="datetime1">
              <a:rPr lang="en-US" smtClean="0"/>
              <a:t>11/4/2024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7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2157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04901" y="3162300"/>
            <a:ext cx="5400674" cy="3086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10550" y="3419475"/>
            <a:ext cx="2552700" cy="24860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57275" y="542925"/>
            <a:ext cx="9906001" cy="1922464"/>
          </a:xfrm>
          <a:prstGeom prst="callout1">
            <a:avLst>
              <a:gd name="adj1" fmla="val 112360"/>
              <a:gd name="adj2" fmla="val 100178"/>
              <a:gd name="adj3" fmla="val 111994"/>
              <a:gd name="adj4" fmla="val 1045"/>
            </a:avLst>
          </a:prstGeom>
          <a:ln w="6350">
            <a:solidFill>
              <a:schemeClr val="bg2"/>
            </a:solidFill>
          </a:ln>
        </p:spPr>
        <p:txBody>
          <a:bodyPr anchor="b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4C2A5F-CD04-422E-A0D4-0E5B25805853}" type="datetime1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04901" y="3162300"/>
            <a:ext cx="5400674" cy="3086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rgbClr val="21578A"/>
                </a:solidFill>
              </a:defRPr>
            </a:lvl1pPr>
            <a:lvl2pPr>
              <a:defRPr>
                <a:solidFill>
                  <a:srgbClr val="21578A"/>
                </a:solidFill>
              </a:defRPr>
            </a:lvl2pPr>
            <a:lvl3pPr>
              <a:defRPr>
                <a:solidFill>
                  <a:srgbClr val="21578A"/>
                </a:solidFill>
              </a:defRPr>
            </a:lvl3pPr>
            <a:lvl4pPr>
              <a:defRPr>
                <a:solidFill>
                  <a:srgbClr val="21578A"/>
                </a:solidFill>
              </a:defRPr>
            </a:lvl4pPr>
            <a:lvl5pPr>
              <a:defRPr>
                <a:solidFill>
                  <a:srgbClr val="21578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55511" y="542925"/>
            <a:ext cx="9906001" cy="1922464"/>
          </a:xfrm>
          <a:prstGeom prst="callout1">
            <a:avLst>
              <a:gd name="adj1" fmla="val 112360"/>
              <a:gd name="adj2" fmla="val 100178"/>
              <a:gd name="adj3" fmla="val 111994"/>
              <a:gd name="adj4" fmla="val 1045"/>
            </a:avLst>
          </a:prstGeom>
          <a:ln w="25400">
            <a:solidFill>
              <a:schemeClr val="bg2"/>
            </a:solidFill>
          </a:ln>
        </p:spPr>
        <p:txBody>
          <a:bodyPr anchor="b"/>
          <a:lstStyle>
            <a:lvl1pPr marL="0" indent="0">
              <a:buNone/>
              <a:defRPr sz="4800" b="1">
                <a:solidFill>
                  <a:srgbClr val="21578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10550" y="3419475"/>
            <a:ext cx="2552700" cy="24860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1C4A30-7D6B-4955-B537-6C599E99E83A}" type="datetime1">
              <a:rPr lang="en-US" smtClean="0"/>
              <a:t>11/4/2024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9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60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  <p:sldLayoutId id="2147483725" r:id="rId4"/>
    <p:sldLayoutId id="2147483723" r:id="rId5"/>
    <p:sldLayoutId id="2147483729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1578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6894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4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81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472334" y="270933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2286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2540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86EEC-6524-4DD9-AF4C-29E4FF034872}" type="datetime1">
              <a:rPr lang="en-US" smtClean="0"/>
              <a:t>11/4/2024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472334" y="270933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2286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2540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86EEC-6524-4DD9-AF4C-29E4FF034872}" type="datetime1">
              <a:rPr lang="en-US" smtClean="0"/>
              <a:t>11/4/2024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8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472334" y="270933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5D5B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2286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4D214-9A69-4CE2-AAC8-F33EAC1FCFEC}" type="slidenum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2540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86EEC-6524-4DD9-AF4C-29E4FF034872}" type="datetime1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11/4/2024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8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6894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2286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482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3320F-ED5B-406D-9B47-B962DA1F23B8}" type="datetime1">
              <a:rPr lang="en-US" smtClean="0"/>
              <a:t>11/4/2024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0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6894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2286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4D214-9A69-4CE2-AAC8-F33EAC1FCF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482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3320F-ED5B-406D-9B47-B962DA1F23B8}" type="datetime1">
              <a:rPr lang="en-US" smtClean="0"/>
              <a:t>11/4/2024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9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6894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2286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4D214-9A69-4CE2-AAC8-F33EAC1FCFEC}" type="slidenum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482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3320F-ED5B-406D-9B47-B962DA1F23B8}" type="datetime1">
              <a:rPr lang="en-US" smtClean="0">
                <a:solidFill>
                  <a:srgbClr val="5D5B5B">
                    <a:tint val="75000"/>
                  </a:srgbClr>
                </a:solidFill>
              </a:rPr>
              <a:pPr/>
              <a:t>11/4/2024</a:t>
            </a:fld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5D5B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09CF0-21F2-481D-9E47-591AB636D0AD}" type="datetime1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11/4/2024</a:t>
            </a:fld>
            <a:endParaRPr lang="en-US" dirty="0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41A08-FA45-45B8-886A-EBF065DFB193}" type="slidenum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8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6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1578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2436" y="5157627"/>
            <a:ext cx="9485745" cy="13898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/>
              <a:t>PacificSource</a:t>
            </a:r>
            <a:r>
              <a:rPr lang="en-US" dirty="0"/>
              <a:t> Partnering with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2"/>
                </a:solidFill>
              </a:rPr>
              <a:t>Montana Nonprofit Association</a:t>
            </a:r>
          </a:p>
        </p:txBody>
      </p:sp>
      <p:pic>
        <p:nvPicPr>
          <p:cNvPr id="6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6"/>
          <a:stretch/>
        </p:blipFill>
        <p:spPr>
          <a:xfrm>
            <a:off x="0" y="-9"/>
            <a:ext cx="12192000" cy="4900782"/>
          </a:xfrm>
        </p:spPr>
      </p:pic>
    </p:spTree>
    <p:extLst>
      <p:ext uri="{BB962C8B-B14F-4D97-AF65-F5344CB8AC3E}">
        <p14:creationId xmlns:p14="http://schemas.microsoft.com/office/powerpoint/2010/main" val="1248571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19126" y="1814331"/>
            <a:ext cx="4728378" cy="3229337"/>
          </a:xfrm>
        </p:spPr>
        <p:txBody>
          <a:bodyPr anchor="t"/>
          <a:lstStyle/>
          <a:p>
            <a:r>
              <a:rPr lang="en-US" dirty="0"/>
              <a:t>Making healthcare easier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B63F9B-1000-6EFD-C787-01D5E21578BA}"/>
              </a:ext>
            </a:extLst>
          </p:cNvPr>
          <p:cNvGrpSpPr/>
          <p:nvPr/>
        </p:nvGrpSpPr>
        <p:grpSpPr>
          <a:xfrm>
            <a:off x="619126" y="400391"/>
            <a:ext cx="2364189" cy="904655"/>
            <a:chOff x="619126" y="1155640"/>
            <a:chExt cx="2364189" cy="90465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022B4E-1FA9-3F82-A68B-45A7A8887EF3}"/>
                </a:ext>
              </a:extLst>
            </p:cNvPr>
            <p:cNvCxnSpPr>
              <a:cxnSpLocks/>
            </p:cNvCxnSpPr>
            <p:nvPr/>
          </p:nvCxnSpPr>
          <p:spPr>
            <a:xfrm>
              <a:off x="740780" y="2060295"/>
              <a:ext cx="2242535" cy="0"/>
            </a:xfrm>
            <a:prstGeom prst="line">
              <a:avLst/>
            </a:prstGeom>
            <a:ln w="38100">
              <a:solidFill>
                <a:srgbClr val="A2A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8B5208-E843-53EF-8060-27CEEAA3CB3E}"/>
                </a:ext>
              </a:extLst>
            </p:cNvPr>
            <p:cNvSpPr txBox="1"/>
            <p:nvPr/>
          </p:nvSpPr>
          <p:spPr>
            <a:xfrm>
              <a:off x="619126" y="1155640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>
                  <a:solidFill>
                    <a:srgbClr val="A2AD00"/>
                  </a:solidFill>
                  <a:latin typeface="Arial"/>
                </a:rPr>
                <a:t>4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0E63DD-5F4B-5927-E9FE-A2952EFE10C9}"/>
              </a:ext>
            </a:extLst>
          </p:cNvPr>
          <p:cNvSpPr txBox="1"/>
          <p:nvPr/>
        </p:nvSpPr>
        <p:spPr>
          <a:xfrm>
            <a:off x="5815086" y="4166505"/>
            <a:ext cx="5296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 provider networks: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a wide range, depth, and a focus on quality</a:t>
            </a:r>
          </a:p>
        </p:txBody>
      </p:sp>
      <p:pic>
        <p:nvPicPr>
          <p:cNvPr id="9" name="Picture 8" descr="A building with stars above it&#10;&#10;Description automatically generated">
            <a:extLst>
              <a:ext uri="{FF2B5EF4-FFF2-40B4-BE49-F238E27FC236}">
                <a16:creationId xmlns:a16="http://schemas.microsoft.com/office/drawing/2014/main" id="{02043B2E-BE0D-4366-6DF4-06C0A8140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38" y="1605651"/>
            <a:ext cx="2086674" cy="20866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FA4EEB-CF0C-555E-F038-751C87040F6E}"/>
              </a:ext>
            </a:extLst>
          </p:cNvPr>
          <p:cNvSpPr txBox="1"/>
          <p:nvPr/>
        </p:nvSpPr>
        <p:spPr>
          <a:xfrm>
            <a:off x="7964147" y="3753507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 of May 2023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7A134B-25F6-879A-76E2-6947205F326E}"/>
              </a:ext>
            </a:extLst>
          </p:cNvPr>
          <p:cNvSpPr/>
          <p:nvPr/>
        </p:nvSpPr>
        <p:spPr>
          <a:xfrm>
            <a:off x="5490367" y="1305046"/>
            <a:ext cx="5945771" cy="4875117"/>
          </a:xfrm>
          <a:prstGeom prst="rect">
            <a:avLst/>
          </a:prstGeom>
          <a:noFill/>
          <a:ln>
            <a:solidFill>
              <a:srgbClr val="2157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93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2386" y="5315837"/>
            <a:ext cx="2272799" cy="71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3000"/>
            <a:ext cx="10515600" cy="1325563"/>
          </a:xfrm>
        </p:spPr>
        <p:txBody>
          <a:bodyPr/>
          <a:lstStyle/>
          <a:p>
            <a:r>
              <a:rPr lang="en-US" dirty="0"/>
              <a:t>The Navigator network  ̶̶  Montana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074" y="1825625"/>
            <a:ext cx="10639425" cy="7175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partner with highly rated local providers, including: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05" y="2682658"/>
            <a:ext cx="2209800" cy="1207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85" y="3206764"/>
            <a:ext cx="2690812" cy="483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815" y="3980801"/>
            <a:ext cx="1203152" cy="878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05" y="5266261"/>
            <a:ext cx="2962276" cy="816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3351" y="4299224"/>
            <a:ext cx="1557730" cy="551816"/>
          </a:xfrm>
          <a:prstGeom prst="rect">
            <a:avLst/>
          </a:prstGeom>
        </p:spPr>
      </p:pic>
      <p:pic>
        <p:nvPicPr>
          <p:cNvPr id="12" name="Picture 11" descr="Blue and green text on a white background&#10;&#10;Description automatically generated">
            <a:extLst>
              <a:ext uri="{FF2B5EF4-FFF2-40B4-BE49-F238E27FC236}">
                <a16:creationId xmlns:a16="http://schemas.microsoft.com/office/drawing/2014/main" id="{FF4956DD-C6CC-313D-4306-7EE06F3814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20" y="3206764"/>
            <a:ext cx="1882951" cy="529719"/>
          </a:xfrm>
          <a:prstGeom prst="rect">
            <a:avLst/>
          </a:prstGeom>
        </p:spPr>
      </p:pic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398D82C4-E60C-F22C-BFD8-81CDA51758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60" y="4163756"/>
            <a:ext cx="1701529" cy="8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7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11686-F8F3-863B-0D56-354B68B899DB}"/>
              </a:ext>
            </a:extLst>
          </p:cNvPr>
          <p:cNvSpPr txBox="1"/>
          <p:nvPr/>
        </p:nvSpPr>
        <p:spPr>
          <a:xfrm>
            <a:off x="463826" y="851522"/>
            <a:ext cx="113041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Beyond the Northwest,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in-network care is available through our collaboration with Aetna Signature Administrators.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</a:p>
        </p:txBody>
      </p:sp>
      <p:pic>
        <p:nvPicPr>
          <p:cNvPr id="12" name="Picture 11" descr="A map of the united states&#10;&#10;Description automatically generated">
            <a:extLst>
              <a:ext uri="{FF2B5EF4-FFF2-40B4-BE49-F238E27FC236}">
                <a16:creationId xmlns:a16="http://schemas.microsoft.com/office/drawing/2014/main" id="{93ECC9E7-DF2C-964C-0B01-356C47277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r="5951" b="19613"/>
          <a:stretch/>
        </p:blipFill>
        <p:spPr>
          <a:xfrm>
            <a:off x="304801" y="2263858"/>
            <a:ext cx="7606748" cy="38525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C3C065A-47EE-6D98-F45A-77E23CD9BCE3}"/>
              </a:ext>
            </a:extLst>
          </p:cNvPr>
          <p:cNvSpPr/>
          <p:nvPr/>
        </p:nvSpPr>
        <p:spPr>
          <a:xfrm>
            <a:off x="7946339" y="3627780"/>
            <a:ext cx="586408" cy="298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5F0E3A-7080-6EAC-9F02-4A273E5C114D}"/>
              </a:ext>
            </a:extLst>
          </p:cNvPr>
          <p:cNvSpPr/>
          <p:nvPr/>
        </p:nvSpPr>
        <p:spPr>
          <a:xfrm>
            <a:off x="7946339" y="4677158"/>
            <a:ext cx="586408" cy="298174"/>
          </a:xfrm>
          <a:prstGeom prst="rect">
            <a:avLst/>
          </a:prstGeom>
          <a:solidFill>
            <a:srgbClr val="A2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F652A35-DAE9-035D-F0F6-AD921E7E0FBF}"/>
              </a:ext>
            </a:extLst>
          </p:cNvPr>
          <p:cNvSpPr txBox="1">
            <a:spLocks/>
          </p:cNvSpPr>
          <p:nvPr/>
        </p:nvSpPr>
        <p:spPr>
          <a:xfrm>
            <a:off x="8671482" y="3421539"/>
            <a:ext cx="2415618" cy="100883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Our four-state provider network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5037F933-C03C-A816-5EB1-9D545ABD2E88}"/>
              </a:ext>
            </a:extLst>
          </p:cNvPr>
          <p:cNvSpPr txBox="1">
            <a:spLocks/>
          </p:cNvSpPr>
          <p:nvPr/>
        </p:nvSpPr>
        <p:spPr>
          <a:xfrm>
            <a:off x="8671481" y="4677158"/>
            <a:ext cx="2838034" cy="29817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In-network care through</a:t>
            </a:r>
          </a:p>
        </p:txBody>
      </p:sp>
      <p:pic>
        <p:nvPicPr>
          <p:cNvPr id="27" name="Picture 26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17CCE93C-79B5-984C-B3A5-130601518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56" y="5129750"/>
            <a:ext cx="1960798" cy="4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8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HSA-eligible plans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302630"/>
              </p:ext>
            </p:extLst>
          </p:nvPr>
        </p:nvGraphicFramePr>
        <p:xfrm>
          <a:off x="902825" y="1535160"/>
          <a:ext cx="10515599" cy="4761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1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0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78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550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Plan</a:t>
                      </a:r>
                      <a:r>
                        <a:rPr lang="en-US" baseline="0" dirty="0"/>
                        <a:t> 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Deductible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PCP OV / Spec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Coinsurance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 Benefit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65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Bronze HSA</a:t>
                      </a:r>
                      <a:r>
                        <a:rPr lang="en-US" strike="noStrike" baseline="0" dirty="0">
                          <a:solidFill>
                            <a:schemeClr val="tx1"/>
                          </a:solidFill>
                        </a:rPr>
                        <a:t>  8050</a:t>
                      </a:r>
                      <a:endParaRPr lang="en-US" strike="sng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noStrike" dirty="0">
                          <a:solidFill>
                            <a:schemeClr val="tx1"/>
                          </a:solidFill>
                        </a:rPr>
                        <a:t>$8,050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>
                          <a:solidFill>
                            <a:schemeClr val="tx1"/>
                          </a:solidFill>
                        </a:rPr>
                        <a:t>$8,050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deductible</a:t>
                      </a:r>
                      <a:r>
                        <a:rPr lang="en-US" baseline="0" dirty="0"/>
                        <a:t> 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deductible</a:t>
                      </a:r>
                      <a:r>
                        <a:rPr lang="en-US" baseline="0" dirty="0"/>
                        <a:t> 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deductible</a:t>
                      </a:r>
                      <a:r>
                        <a:rPr lang="en-US" baseline="0" dirty="0"/>
                        <a:t> 0%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22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Silver HSA </a:t>
                      </a:r>
                      <a:r>
                        <a:rPr lang="en-US" strike="noStrike" dirty="0">
                          <a:solidFill>
                            <a:schemeClr val="tx1"/>
                          </a:solidFill>
                        </a:rPr>
                        <a:t>5500</a:t>
                      </a:r>
                      <a:r>
                        <a:rPr lang="en-US" strike="sngStrike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baseline="0" dirty="0">
                          <a:solidFill>
                            <a:schemeClr val="tx1"/>
                          </a:solidFill>
                        </a:rPr>
                        <a:t>$5,500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baseline="0" dirty="0">
                          <a:solidFill>
                            <a:schemeClr val="tx1"/>
                          </a:solidFill>
                        </a:rPr>
                        <a:t>$5,500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deductible</a:t>
                      </a:r>
                      <a:r>
                        <a:rPr lang="en-US" baseline="0" dirty="0"/>
                        <a:t> 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deductible</a:t>
                      </a:r>
                      <a:r>
                        <a:rPr lang="en-US" baseline="0" dirty="0"/>
                        <a:t> 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deductible 0%</a:t>
                      </a:r>
                      <a:r>
                        <a:rPr lang="en-US" baseline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22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Silver HSA </a:t>
                      </a:r>
                    </a:p>
                    <a:p>
                      <a:pPr algn="l"/>
                      <a:r>
                        <a:rPr lang="en-US" strike="noStrike" dirty="0">
                          <a:solidFill>
                            <a:schemeClr val="tx1"/>
                          </a:solidFill>
                        </a:rPr>
                        <a:t>5100</a:t>
                      </a:r>
                      <a:r>
                        <a:rPr lang="en-US" strike="sngStrike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baseline="0" dirty="0">
                          <a:solidFill>
                            <a:schemeClr val="tx1"/>
                          </a:solidFill>
                        </a:rPr>
                        <a:t>$5,100</a:t>
                      </a:r>
                      <a:endParaRPr lang="en-US" strike="noStrike" baseline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baseline="0" dirty="0">
                          <a:solidFill>
                            <a:schemeClr val="tx1"/>
                          </a:solidFill>
                        </a:rPr>
                        <a:t>$5,100</a:t>
                      </a:r>
                      <a:endParaRPr lang="en-US" strike="noStrike" baseline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deductible</a:t>
                      </a:r>
                      <a:r>
                        <a:rPr lang="en-US" baseline="0" dirty="0"/>
                        <a:t> 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deductible</a:t>
                      </a:r>
                      <a:r>
                        <a:rPr lang="en-US" baseline="0" dirty="0"/>
                        <a:t> 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deductible 0%</a:t>
                      </a:r>
                      <a:r>
                        <a:rPr lang="en-US" baseline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220"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>
                          <a:solidFill>
                            <a:schemeClr val="tx1"/>
                          </a:solidFill>
                        </a:rPr>
                        <a:t>Silver</a:t>
                      </a:r>
                      <a:r>
                        <a:rPr lang="en-US" strike="noStrike" baseline="0" dirty="0">
                          <a:solidFill>
                            <a:schemeClr val="tx1"/>
                          </a:solidFill>
                        </a:rPr>
                        <a:t> HSA 3500</a:t>
                      </a:r>
                      <a:endParaRPr lang="en-US" strike="noStrike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>
                          <a:solidFill>
                            <a:schemeClr val="tx1"/>
                          </a:solidFill>
                        </a:rPr>
                        <a:t>$3,500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>
                          <a:solidFill>
                            <a:schemeClr val="tx1"/>
                          </a:solidFill>
                        </a:rPr>
                        <a:t>$7,500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deductible</a:t>
                      </a:r>
                      <a:r>
                        <a:rPr lang="en-US" baseline="0" dirty="0"/>
                        <a:t> 20%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deductible</a:t>
                      </a:r>
                      <a:r>
                        <a:rPr lang="en-US" baseline="0" dirty="0"/>
                        <a:t> 20%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deductible</a:t>
                      </a:r>
                      <a:r>
                        <a:rPr lang="en-US" baseline="0" dirty="0"/>
                        <a:t> 20%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1651"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>
                          <a:solidFill>
                            <a:schemeClr val="tx1"/>
                          </a:solidFill>
                        </a:rPr>
                        <a:t>Gold HSA 3400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>
                          <a:solidFill>
                            <a:schemeClr val="tx1"/>
                          </a:solidFill>
                        </a:rPr>
                        <a:t>$3,400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>
                          <a:solidFill>
                            <a:schemeClr val="tx1"/>
                          </a:solidFill>
                        </a:rPr>
                        <a:t>$3,400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deductible</a:t>
                      </a:r>
                      <a:r>
                        <a:rPr lang="en-US" baseline="0" dirty="0"/>
                        <a:t> 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deductible</a:t>
                      </a:r>
                      <a:r>
                        <a:rPr lang="en-US" baseline="0" dirty="0"/>
                        <a:t> 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deductible</a:t>
                      </a:r>
                      <a:r>
                        <a:rPr lang="en-US" baseline="0" dirty="0"/>
                        <a:t> 0%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97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080"/>
            <a:ext cx="10515600" cy="1544039"/>
          </a:xfrm>
        </p:spPr>
        <p:txBody>
          <a:bodyPr/>
          <a:lstStyle/>
          <a:p>
            <a:r>
              <a:rPr lang="en-US" dirty="0"/>
              <a:t>Federal HDHP limitation updates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24EF89E-8020-4EA0-F111-ACB83E329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066638"/>
              </p:ext>
            </p:extLst>
          </p:nvPr>
        </p:nvGraphicFramePr>
        <p:xfrm>
          <a:off x="906425" y="1728621"/>
          <a:ext cx="9619804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798">
                  <a:extLst>
                    <a:ext uri="{9D8B030D-6E8A-4147-A177-3AD203B41FA5}">
                      <a16:colId xmlns:a16="http://schemas.microsoft.com/office/drawing/2014/main" val="3275682949"/>
                    </a:ext>
                  </a:extLst>
                </a:gridCol>
                <a:gridCol w="221937">
                  <a:extLst>
                    <a:ext uri="{9D8B030D-6E8A-4147-A177-3AD203B41FA5}">
                      <a16:colId xmlns:a16="http://schemas.microsoft.com/office/drawing/2014/main" val="1644655852"/>
                    </a:ext>
                  </a:extLst>
                </a:gridCol>
                <a:gridCol w="2146311">
                  <a:extLst>
                    <a:ext uri="{9D8B030D-6E8A-4147-A177-3AD203B41FA5}">
                      <a16:colId xmlns:a16="http://schemas.microsoft.com/office/drawing/2014/main" val="2528348738"/>
                    </a:ext>
                  </a:extLst>
                </a:gridCol>
                <a:gridCol w="2279879">
                  <a:extLst>
                    <a:ext uri="{9D8B030D-6E8A-4147-A177-3AD203B41FA5}">
                      <a16:colId xmlns:a16="http://schemas.microsoft.com/office/drawing/2014/main" val="2192945474"/>
                    </a:ext>
                  </a:extLst>
                </a:gridCol>
                <a:gridCol w="2279879">
                  <a:extLst>
                    <a:ext uri="{9D8B030D-6E8A-4147-A177-3AD203B41FA5}">
                      <a16:colId xmlns:a16="http://schemas.microsoft.com/office/drawing/2014/main" val="2632391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70433186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HSA: Individual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72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Contribution limit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$3,850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$4,150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$4,300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022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Annual OOP max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$7,500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$8,050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$8,300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2078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HSA: Family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13800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dirty="0"/>
                        <a:t>   Contribution limit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$7,750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$7,750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$8,300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$8,550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52884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dirty="0"/>
                        <a:t>   Annual OOP max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$15,000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$15,000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$16,100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$16,600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55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02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copay-style plans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086598"/>
              </p:ext>
            </p:extLst>
          </p:nvPr>
        </p:nvGraphicFramePr>
        <p:xfrm>
          <a:off x="933691" y="1503252"/>
          <a:ext cx="10515600" cy="4298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8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Plan</a:t>
                      </a:r>
                      <a:r>
                        <a:rPr lang="en-US" baseline="0" dirty="0"/>
                        <a:t> 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Deductible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PCP OV / Spec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Coinsurance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 Benefit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600" strike="noStrike" dirty="0">
                          <a:solidFill>
                            <a:schemeClr val="tx1"/>
                          </a:solidFill>
                        </a:rPr>
                        <a:t>Bronze 9200*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dirty="0">
                          <a:solidFill>
                            <a:schemeClr val="tx1"/>
                          </a:solidFill>
                        </a:rPr>
                        <a:t>$9,200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</a:rPr>
                        <a:t>$9,200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</a:rPr>
                        <a:t>$60 / $120</a:t>
                      </a:r>
                      <a:endParaRPr lang="en-US" sz="16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After deductible 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</a:rPr>
                        <a:t>$30,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$100, $200, $500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Bronze 7500</a:t>
                      </a:r>
                      <a:endParaRPr lang="en-US" sz="1600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baseline="0" dirty="0">
                          <a:solidFill>
                            <a:schemeClr val="tx1"/>
                          </a:solidFill>
                        </a:rPr>
                        <a:t>$7,500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baseline="0" dirty="0">
                          <a:solidFill>
                            <a:schemeClr val="tx1"/>
                          </a:solidFill>
                        </a:rPr>
                        <a:t>$9,200</a:t>
                      </a:r>
                      <a:endParaRPr lang="en-US" sz="1600" strike="sng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$40 / $100</a:t>
                      </a:r>
                      <a:endParaRPr lang="en-US" sz="1600" strike="noStrike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After deductible 30%</a:t>
                      </a:r>
                      <a:endParaRPr lang="en-US" sz="1600" strike="noStrike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After deductible 30%</a:t>
                      </a:r>
                      <a:endParaRPr lang="en-US" sz="1600" strike="noStrike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119667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Silver 6500*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$6,500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</a:rPr>
                        <a:t>$9,100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$30 / $60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After deductible,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30%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$15, $60, $100, $250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536065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Silver 5500*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</a:rPr>
                        <a:t>$9,100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$30 / $60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After deductible,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30%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$15, $60, $100, $250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Silver 4500*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$4,500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</a:rPr>
                        <a:t>$9,100</a:t>
                      </a:r>
                      <a:endParaRPr lang="en-US" sz="16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$35 / $70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After deductible,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30%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$15, $60, $100, $250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506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Silver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3000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</a:rPr>
                        <a:t>$9,200</a:t>
                      </a:r>
                      <a:endParaRPr lang="en-US" sz="16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$30 / After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deductible $60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After deductible,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40%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$15, $60, $100, $250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DD7139-D11E-42F9-8EBF-C5C5723214EC}"/>
              </a:ext>
            </a:extLst>
          </p:cNvPr>
          <p:cNvSpPr txBox="1"/>
          <p:nvPr/>
        </p:nvSpPr>
        <p:spPr>
          <a:xfrm>
            <a:off x="838200" y="5972663"/>
            <a:ext cx="1042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Indicates</a:t>
            </a:r>
            <a:r>
              <a:rPr lang="en-US" i="1" baseline="0" dirty="0"/>
              <a:t> plan is also offered with adult vision.   </a:t>
            </a: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7928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copay-style plans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618464"/>
              </p:ext>
            </p:extLst>
          </p:nvPr>
        </p:nvGraphicFramePr>
        <p:xfrm>
          <a:off x="933691" y="1690688"/>
          <a:ext cx="1074420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173">
                  <a:extLst>
                    <a:ext uri="{9D8B030D-6E8A-4147-A177-3AD203B41FA5}">
                      <a16:colId xmlns:a16="http://schemas.microsoft.com/office/drawing/2014/main" val="2169698051"/>
                    </a:ext>
                  </a:extLst>
                </a:gridCol>
                <a:gridCol w="1354311">
                  <a:extLst>
                    <a:ext uri="{9D8B030D-6E8A-4147-A177-3AD203B41FA5}">
                      <a16:colId xmlns:a16="http://schemas.microsoft.com/office/drawing/2014/main" val="2756396063"/>
                    </a:ext>
                  </a:extLst>
                </a:gridCol>
                <a:gridCol w="902874">
                  <a:extLst>
                    <a:ext uri="{9D8B030D-6E8A-4147-A177-3AD203B41FA5}">
                      <a16:colId xmlns:a16="http://schemas.microsoft.com/office/drawing/2014/main" val="29680070"/>
                    </a:ext>
                  </a:extLst>
                </a:gridCol>
                <a:gridCol w="2798910">
                  <a:extLst>
                    <a:ext uri="{9D8B030D-6E8A-4147-A177-3AD203B41FA5}">
                      <a16:colId xmlns:a16="http://schemas.microsoft.com/office/drawing/2014/main" val="3256498928"/>
                    </a:ext>
                  </a:extLst>
                </a:gridCol>
                <a:gridCol w="1625173">
                  <a:extLst>
                    <a:ext uri="{9D8B030D-6E8A-4147-A177-3AD203B41FA5}">
                      <a16:colId xmlns:a16="http://schemas.microsoft.com/office/drawing/2014/main" val="593541938"/>
                    </a:ext>
                  </a:extLst>
                </a:gridCol>
                <a:gridCol w="2437760">
                  <a:extLst>
                    <a:ext uri="{9D8B030D-6E8A-4147-A177-3AD203B41FA5}">
                      <a16:colId xmlns:a16="http://schemas.microsoft.com/office/drawing/2014/main" val="261793232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Plan</a:t>
                      </a:r>
                      <a:r>
                        <a:rPr lang="en-US" baseline="0" dirty="0"/>
                        <a:t> 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Deductible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PCP OV / Spec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Coinsurance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 Benefit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30575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Gold 3000*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$35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/ $70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Includes PT/ST/OT copay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$10 / $35 / $60 / $250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14313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Gold 2000*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</a:t>
                      </a:r>
                      <a:r>
                        <a:rPr lang="en-US" baseline="0" dirty="0"/>
                        <a:t> / $60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 / $35 / $60 / $250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0286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Gold 1000*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 / $60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$10 / $35 / $60 / $250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83591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Platinum</a:t>
                      </a:r>
                      <a:r>
                        <a:rPr lang="en-US" baseline="0" dirty="0"/>
                        <a:t> 500*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 / $20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 / $15 / $50 / $250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0171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9E3E61-EA5F-4303-95AA-EEB66088AF2F}"/>
              </a:ext>
            </a:extLst>
          </p:cNvPr>
          <p:cNvSpPr txBox="1"/>
          <p:nvPr/>
        </p:nvSpPr>
        <p:spPr>
          <a:xfrm>
            <a:off x="838200" y="5462922"/>
            <a:ext cx="10425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*Indicates</a:t>
            </a:r>
            <a:r>
              <a:rPr lang="en-US" i="1" baseline="0" dirty="0"/>
              <a:t> plan is also offered with adult vision.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Dental plans are available with a range of plan options.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baseline="0" dirty="0"/>
              <a:t>Pediatric dental is embedded in small grou</a:t>
            </a:r>
            <a:r>
              <a:rPr lang="en-US" i="1" dirty="0"/>
              <a:t>p plans for enrolled members through age 19.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4362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649"/>
            <a:ext cx="10515600" cy="1544039"/>
          </a:xfrm>
        </p:spPr>
        <p:txBody>
          <a:bodyPr/>
          <a:lstStyle/>
          <a:p>
            <a:r>
              <a:rPr lang="en-US" dirty="0"/>
              <a:t>Flexible Spending Accounts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301746"/>
              </p:ext>
            </p:extLst>
          </p:nvPr>
        </p:nvGraphicFramePr>
        <p:xfrm>
          <a:off x="944526" y="1690688"/>
          <a:ext cx="10676860" cy="3134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383898191"/>
                    </a:ext>
                  </a:extLst>
                </a:gridCol>
                <a:gridCol w="2138916">
                  <a:extLst>
                    <a:ext uri="{9D8B030D-6E8A-4147-A177-3AD203B41FA5}">
                      <a16:colId xmlns:a16="http://schemas.microsoft.com/office/drawing/2014/main" val="2858820227"/>
                    </a:ext>
                  </a:extLst>
                </a:gridCol>
                <a:gridCol w="2041451">
                  <a:extLst>
                    <a:ext uri="{9D8B030D-6E8A-4147-A177-3AD203B41FA5}">
                      <a16:colId xmlns:a16="http://schemas.microsoft.com/office/drawing/2014/main" val="3098830477"/>
                    </a:ext>
                  </a:extLst>
                </a:gridCol>
                <a:gridCol w="1924493">
                  <a:extLst>
                    <a:ext uri="{9D8B030D-6E8A-4147-A177-3AD203B41FA5}">
                      <a16:colId xmlns:a16="http://schemas.microsoft.com/office/drawing/2014/main" val="3480941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7330674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FSA: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25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Health FSA Max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$3,050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$3,200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trike="noStrike" dirty="0">
                          <a:solidFill>
                            <a:schemeClr val="tx1"/>
                          </a:solidFill>
                        </a:rPr>
                        <a:t>$3,300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302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Health FSA Carryover Max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$610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trike="noStrike" dirty="0">
                          <a:solidFill>
                            <a:schemeClr val="tx1"/>
                          </a:solidFill>
                        </a:rPr>
                        <a:t>$660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68827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FSA: Dependent Care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564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Dependent Care Assistance Plans Max (single or married filing jointly)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trike="noStrike" dirty="0">
                          <a:solidFill>
                            <a:schemeClr val="tx1"/>
                          </a:solidFill>
                        </a:rPr>
                        <a:t>$5,000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6772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Dependent Care Assistance Plans Max (married filing separately)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$2,500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$2,500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trike="noStrike" dirty="0">
                          <a:solidFill>
                            <a:schemeClr val="tx1"/>
                          </a:solidFill>
                        </a:rPr>
                        <a:t>$2,500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0053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000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pharmacy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15684"/>
            <a:ext cx="3425890" cy="11695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21578A"/>
                </a:solidFill>
              </a:rPr>
              <a:t>Integrated with our medical benefits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21D42F-C124-7C79-13F0-322E9A2FC2F6}"/>
              </a:ext>
            </a:extLst>
          </p:cNvPr>
          <p:cNvCxnSpPr/>
          <p:nvPr/>
        </p:nvCxnSpPr>
        <p:spPr>
          <a:xfrm>
            <a:off x="4870580" y="2276669"/>
            <a:ext cx="0" cy="35269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9AFE60-7FDB-8412-A1D7-E53E77CF10F2}"/>
              </a:ext>
            </a:extLst>
          </p:cNvPr>
          <p:cNvSpPr txBox="1">
            <a:spLocks/>
          </p:cNvSpPr>
          <p:nvPr/>
        </p:nvSpPr>
        <p:spPr>
          <a:xfrm>
            <a:off x="5320003" y="2312838"/>
            <a:ext cx="3982616" cy="966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Clinically effective pharmacy care with: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CBC8D-2224-499A-E23C-008C84B4B9FA}"/>
              </a:ext>
            </a:extLst>
          </p:cNvPr>
          <p:cNvSpPr txBox="1"/>
          <p:nvPr/>
        </p:nvSpPr>
        <p:spPr>
          <a:xfrm>
            <a:off x="5178488" y="4844253"/>
            <a:ext cx="6260841" cy="1323439"/>
          </a:xfrm>
          <a:prstGeom prst="rect">
            <a:avLst/>
          </a:prstGeom>
          <a:noFill/>
        </p:spPr>
        <p:txBody>
          <a:bodyPr wrap="square" numCol="4" spc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Lowest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ea typeface="+mn-ea"/>
                <a:cs typeface="+mn-cs"/>
              </a:rPr>
              <a:t>net </a:t>
            </a:r>
            <a:br>
              <a:rPr lang="en-US" sz="2000" kern="0" dirty="0">
                <a:solidFill>
                  <a:srgbClr val="5D5B5B"/>
                </a:solidFill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cs typeface="Arial" panose="020B0604020202020204" pitchFamily="34" charset="0"/>
              </a:rPr>
              <a:t>cost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5D5B5B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5D5B5B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ea typeface="+mn-ea"/>
                <a:cs typeface="+mn-cs"/>
              </a:rPr>
              <a:t>High 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ea typeface="+mn-ea"/>
                <a:cs typeface="+mn-cs"/>
              </a:rPr>
              <a:t>quality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rgbClr val="5D5B5B"/>
              </a:solidFill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rgbClr val="5D5B5B"/>
              </a:solidFill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5D5B5B"/>
                </a:solidFill>
              </a:rPr>
              <a:t>O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ea typeface="+mn-ea"/>
                <a:cs typeface="+mn-cs"/>
              </a:rPr>
              <a:t>utstanding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ea typeface="+mn-ea"/>
                <a:cs typeface="+mn-cs"/>
              </a:rPr>
              <a:t> member satisfaction</a:t>
            </a:r>
            <a:endParaRPr lang="en-US" sz="2000" dirty="0">
              <a:solidFill>
                <a:srgbClr val="21578A"/>
              </a:solidFill>
            </a:endParaRPr>
          </a:p>
        </p:txBody>
      </p:sp>
      <p:pic>
        <p:nvPicPr>
          <p:cNvPr id="5" name="Picture 4" descr="A blue and green symbol with a arrow&#10;&#10;Description automatically generated">
            <a:extLst>
              <a:ext uri="{FF2B5EF4-FFF2-40B4-BE49-F238E27FC236}">
                <a16:creationId xmlns:a16="http://schemas.microsoft.com/office/drawing/2014/main" id="{E7069B7A-5A2B-1DE2-CA16-0D87AFD9C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11" y="2116274"/>
            <a:ext cx="1655067" cy="1655067"/>
          </a:xfrm>
          <a:prstGeom prst="rect">
            <a:avLst/>
          </a:prstGeom>
        </p:spPr>
      </p:pic>
      <p:pic>
        <p:nvPicPr>
          <p:cNvPr id="9" name="Picture 8" descr="A blue and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D05E0584-7DF4-B119-9E57-C8F9D7C0A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489" y="3597292"/>
            <a:ext cx="1155256" cy="1155256"/>
          </a:xfrm>
          <a:prstGeom prst="rect">
            <a:avLst/>
          </a:prstGeom>
        </p:spPr>
      </p:pic>
      <p:pic>
        <p:nvPicPr>
          <p:cNvPr id="16" name="Picture 15" descr="A blue and green dollar sign with a blue arrow pointing down&#10;&#10;Description automatically generated">
            <a:extLst>
              <a:ext uri="{FF2B5EF4-FFF2-40B4-BE49-F238E27FC236}">
                <a16:creationId xmlns:a16="http://schemas.microsoft.com/office/drawing/2014/main" id="{568F07E0-ABE1-19F7-58D0-B94DA34293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72" y="3643145"/>
            <a:ext cx="1155256" cy="1155256"/>
          </a:xfrm>
          <a:prstGeom prst="rect">
            <a:avLst/>
          </a:prstGeom>
        </p:spPr>
      </p:pic>
      <p:pic>
        <p:nvPicPr>
          <p:cNvPr id="18" name="Picture 17" descr="A blue and green thumb up&#10;&#10;Description automatically generated">
            <a:extLst>
              <a:ext uri="{FF2B5EF4-FFF2-40B4-BE49-F238E27FC236}">
                <a16:creationId xmlns:a16="http://schemas.microsoft.com/office/drawing/2014/main" id="{32B7B384-8D39-F8F9-90B2-00EC16756C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67" y="3769501"/>
            <a:ext cx="920693" cy="9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3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9B76-4FBD-509E-3825-9BD46237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PacificSource</a:t>
            </a:r>
            <a:r>
              <a:rPr lang="en-US" dirty="0"/>
              <a:t> Pharmacy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1A82-F76C-B488-5F12-D6707A84E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8251" y="1027906"/>
            <a:ext cx="11238188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Value Based Preventive Drug List</a:t>
            </a:r>
            <a:endParaRPr lang="en-US" sz="1700" i="1" dirty="0"/>
          </a:p>
          <a:p>
            <a:r>
              <a:rPr lang="en-US" sz="3400" dirty="0"/>
              <a:t>Early detection of health status via shared clinical data</a:t>
            </a:r>
          </a:p>
          <a:p>
            <a:r>
              <a:rPr lang="en-US" sz="3400" dirty="0"/>
              <a:t>Integration with Health Services and Case Management</a:t>
            </a:r>
          </a:p>
          <a:p>
            <a:r>
              <a:rPr lang="en-US" sz="3400" dirty="0"/>
              <a:t>Single source of customer service for medical and pharmacy</a:t>
            </a:r>
          </a:p>
          <a:p>
            <a:r>
              <a:rPr lang="en-US" sz="3400" dirty="0"/>
              <a:t>Dedicated, in-house pharmacists and technicians</a:t>
            </a:r>
          </a:p>
          <a:p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8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at a table with a person looking at her&#10;&#10;Description automatically generated">
            <a:extLst>
              <a:ext uri="{FF2B5EF4-FFF2-40B4-BE49-F238E27FC236}">
                <a16:creationId xmlns:a16="http://schemas.microsoft.com/office/drawing/2014/main" id="{568F5009-E946-9E32-05EF-AB966622BC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t="15450" r="971" b="5989"/>
          <a:stretch/>
        </p:blipFill>
        <p:spPr>
          <a:xfrm flipH="1">
            <a:off x="0" y="0"/>
            <a:ext cx="121920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F3BC1F-DC98-4C67-4F11-59803166CF06}"/>
              </a:ext>
            </a:extLst>
          </p:cNvPr>
          <p:cNvSpPr/>
          <p:nvPr/>
        </p:nvSpPr>
        <p:spPr>
          <a:xfrm>
            <a:off x="-15433" y="4838218"/>
            <a:ext cx="12207433" cy="201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9127" y="5518773"/>
            <a:ext cx="6491590" cy="10256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</a:rPr>
              <a:t>Doing what’s right,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not just what’s required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DB4C7A0-C425-A520-F03E-CA2F9C630664}"/>
              </a:ext>
            </a:extLst>
          </p:cNvPr>
          <p:cNvSpPr txBox="1">
            <a:spLocks/>
          </p:cNvSpPr>
          <p:nvPr/>
        </p:nvSpPr>
        <p:spPr>
          <a:xfrm>
            <a:off x="648087" y="4953898"/>
            <a:ext cx="4421769" cy="56349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health plan that’s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B1F2CC-B2C1-CC38-6EFC-603C5DC98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954" y="5306345"/>
            <a:ext cx="2287529" cy="102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43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965D-8C06-87B8-32AF-4CA04071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Achieving lowest net cost </a:t>
            </a:r>
            <a:endParaRPr lang="en-US" dirty="0">
              <a:cs typeface="Arial Bold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6B7D54-B05E-77B2-9F84-19AB86301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994214"/>
              </p:ext>
            </p:extLst>
          </p:nvPr>
        </p:nvGraphicFramePr>
        <p:xfrm>
          <a:off x="1326464" y="1586764"/>
          <a:ext cx="9338805" cy="421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041E69-4029-05E2-F5E2-F7B32AE7EFFF}"/>
              </a:ext>
            </a:extLst>
          </p:cNvPr>
          <p:cNvSpPr txBox="1"/>
          <p:nvPr/>
        </p:nvSpPr>
        <p:spPr>
          <a:xfrm>
            <a:off x="2646938" y="6154321"/>
            <a:ext cx="6762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Based on independent benchmarking data from Q1 through Q3 of 2023.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669C4-E433-9DFE-D487-AABA8DA7DC27}"/>
              </a:ext>
            </a:extLst>
          </p:cNvPr>
          <p:cNvSpPr txBox="1"/>
          <p:nvPr/>
        </p:nvSpPr>
        <p:spPr>
          <a:xfrm rot="16200000">
            <a:off x="-252885" y="3244334"/>
            <a:ext cx="2670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</a:rPr>
              <a:t>PMPM Cost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97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1975"/>
            <a:ext cx="10515600" cy="1325563"/>
          </a:xfrm>
        </p:spPr>
        <p:txBody>
          <a:bodyPr/>
          <a:lstStyle/>
          <a:p>
            <a:r>
              <a:rPr lang="en-US" dirty="0"/>
              <a:t>About PacificSource Administrators</a:t>
            </a:r>
          </a:p>
        </p:txBody>
      </p:sp>
      <p:pic>
        <p:nvPicPr>
          <p:cNvPr id="3" name="Picture 6" descr="https://cdn2.webdamdb.com/220th_sm_EZfGnOewPhv8.png?15446456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12" y="1890159"/>
            <a:ext cx="1245562" cy="11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dn2.webdamdb.com/220th_sm_Udc4PT11WI41.png?15446454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86" y="1723905"/>
            <a:ext cx="1137647" cy="122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2.webdamdb.com/220th_sm_QyScRMr2ad76.png?15446456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11" y="4219222"/>
            <a:ext cx="1340796" cy="12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2.webdamdb.com/220th_sm_AO9QyZ4ntgH8.png?15446454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58" y="4047844"/>
            <a:ext cx="1283919" cy="122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2.webdamdb.com/220th_sm_gd5WhIotooV0.png?154464548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56" y="4257231"/>
            <a:ext cx="977633" cy="10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dn2.webdamdb.com/220th_sm_cVeo009ZeU64.png?15446456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12" y="1734629"/>
            <a:ext cx="1344285" cy="123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477211"/>
              </p:ext>
            </p:extLst>
          </p:nvPr>
        </p:nvGraphicFramePr>
        <p:xfrm>
          <a:off x="1003446" y="5379000"/>
          <a:ext cx="1035035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589">
                  <a:extLst>
                    <a:ext uri="{9D8B030D-6E8A-4147-A177-3AD203B41FA5}">
                      <a16:colId xmlns:a16="http://schemas.microsoft.com/office/drawing/2014/main" val="3431466516"/>
                    </a:ext>
                  </a:extLst>
                </a:gridCol>
                <a:gridCol w="2587589">
                  <a:extLst>
                    <a:ext uri="{9D8B030D-6E8A-4147-A177-3AD203B41FA5}">
                      <a16:colId xmlns:a16="http://schemas.microsoft.com/office/drawing/2014/main" val="3390323889"/>
                    </a:ext>
                  </a:extLst>
                </a:gridCol>
                <a:gridCol w="2587589">
                  <a:extLst>
                    <a:ext uri="{9D8B030D-6E8A-4147-A177-3AD203B41FA5}">
                      <a16:colId xmlns:a16="http://schemas.microsoft.com/office/drawing/2014/main" val="1769473751"/>
                    </a:ext>
                  </a:extLst>
                </a:gridCol>
                <a:gridCol w="2587589">
                  <a:extLst>
                    <a:ext uri="{9D8B030D-6E8A-4147-A177-3AD203B41FA5}">
                      <a16:colId xmlns:a16="http://schemas.microsoft.com/office/drawing/2014/main" val="2072056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1578A"/>
                          </a:solidFill>
                        </a:rPr>
                        <a:t>Health</a:t>
                      </a:r>
                      <a:r>
                        <a:rPr lang="en-US" baseline="0" dirty="0">
                          <a:solidFill>
                            <a:srgbClr val="21578A"/>
                          </a:solidFill>
                        </a:rPr>
                        <a:t> Reimbursement Arrangement </a:t>
                      </a:r>
                      <a:endParaRPr lang="en-US" dirty="0">
                        <a:solidFill>
                          <a:srgbClr val="21578A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1578A"/>
                          </a:solidFill>
                        </a:rPr>
                        <a:t>Prepaid </a:t>
                      </a:r>
                      <a:br>
                        <a:rPr lang="en-US" dirty="0">
                          <a:solidFill>
                            <a:srgbClr val="21578A"/>
                          </a:solidFill>
                        </a:rPr>
                      </a:br>
                      <a:r>
                        <a:rPr lang="en-US" dirty="0">
                          <a:solidFill>
                            <a:srgbClr val="21578A"/>
                          </a:solidFill>
                        </a:rPr>
                        <a:t>Benefit Card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1578A"/>
                          </a:solidFill>
                        </a:rPr>
                        <a:t>COBRA</a:t>
                      </a:r>
                      <a:r>
                        <a:rPr lang="en-US" baseline="0" dirty="0">
                          <a:solidFill>
                            <a:srgbClr val="21578A"/>
                          </a:solidFill>
                        </a:rPr>
                        <a:t> Administration</a:t>
                      </a:r>
                      <a:endParaRPr lang="en-US" dirty="0">
                        <a:solidFill>
                          <a:srgbClr val="21578A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1578A"/>
                          </a:solidFill>
                        </a:rPr>
                        <a:t>Transportation</a:t>
                      </a:r>
                      <a:r>
                        <a:rPr lang="en-US" baseline="0" dirty="0">
                          <a:solidFill>
                            <a:srgbClr val="21578A"/>
                          </a:solidFill>
                        </a:rPr>
                        <a:t> Benefit</a:t>
                      </a:r>
                      <a:endParaRPr lang="en-US" dirty="0">
                        <a:solidFill>
                          <a:srgbClr val="21578A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06099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135638"/>
              </p:ext>
            </p:extLst>
          </p:nvPr>
        </p:nvGraphicFramePr>
        <p:xfrm>
          <a:off x="1003443" y="3103672"/>
          <a:ext cx="1035035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589">
                  <a:extLst>
                    <a:ext uri="{9D8B030D-6E8A-4147-A177-3AD203B41FA5}">
                      <a16:colId xmlns:a16="http://schemas.microsoft.com/office/drawing/2014/main" val="4186614974"/>
                    </a:ext>
                  </a:extLst>
                </a:gridCol>
                <a:gridCol w="2587589">
                  <a:extLst>
                    <a:ext uri="{9D8B030D-6E8A-4147-A177-3AD203B41FA5}">
                      <a16:colId xmlns:a16="http://schemas.microsoft.com/office/drawing/2014/main" val="3872345911"/>
                    </a:ext>
                  </a:extLst>
                </a:gridCol>
                <a:gridCol w="2587589">
                  <a:extLst>
                    <a:ext uri="{9D8B030D-6E8A-4147-A177-3AD203B41FA5}">
                      <a16:colId xmlns:a16="http://schemas.microsoft.com/office/drawing/2014/main" val="3854319799"/>
                    </a:ext>
                  </a:extLst>
                </a:gridCol>
                <a:gridCol w="2587589">
                  <a:extLst>
                    <a:ext uri="{9D8B030D-6E8A-4147-A177-3AD203B41FA5}">
                      <a16:colId xmlns:a16="http://schemas.microsoft.com/office/drawing/2014/main" val="3687780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1578A"/>
                          </a:solidFill>
                        </a:rPr>
                        <a:t>Excellent Customer Service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1578A"/>
                          </a:solidFill>
                        </a:rPr>
                        <a:t>Mobile App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1578A"/>
                          </a:solidFill>
                        </a:rPr>
                        <a:t>Premium-Only</a:t>
                      </a:r>
                      <a:r>
                        <a:rPr lang="en-US" baseline="0" dirty="0">
                          <a:solidFill>
                            <a:srgbClr val="21578A"/>
                          </a:solidFill>
                        </a:rPr>
                        <a:t> </a:t>
                      </a:r>
                      <a:br>
                        <a:rPr lang="en-US" baseline="0" dirty="0">
                          <a:solidFill>
                            <a:srgbClr val="21578A"/>
                          </a:solidFill>
                        </a:rPr>
                      </a:br>
                      <a:r>
                        <a:rPr lang="en-US" baseline="0" dirty="0">
                          <a:solidFill>
                            <a:srgbClr val="21578A"/>
                          </a:solidFill>
                        </a:rPr>
                        <a:t>Plans</a:t>
                      </a:r>
                      <a:endParaRPr lang="en-US" dirty="0">
                        <a:solidFill>
                          <a:srgbClr val="21578A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1578A"/>
                          </a:solidFill>
                        </a:rPr>
                        <a:t>Flexible</a:t>
                      </a:r>
                      <a:r>
                        <a:rPr lang="en-US" baseline="0" dirty="0">
                          <a:solidFill>
                            <a:srgbClr val="21578A"/>
                          </a:solidFill>
                        </a:rPr>
                        <a:t> Spending Account</a:t>
                      </a:r>
                      <a:endParaRPr lang="en-US" dirty="0">
                        <a:solidFill>
                          <a:srgbClr val="21578A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33972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C9EBF09-3AF3-4B56-8A30-DC3DABD1DD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7006" y="4482838"/>
            <a:ext cx="1268691" cy="73882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672B452-3006-4695-B26D-F8CD0B03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37" y="1713272"/>
            <a:ext cx="1355912" cy="125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53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4DDF-B676-87C5-D544-937C2FDE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bundling PacificSource w/ PSA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B9FFB-2AFA-AA6F-49AB-46B7AA1E2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Annual and Implementation fee waived</a:t>
            </a:r>
          </a:p>
          <a:p>
            <a:r>
              <a:rPr lang="en-US" dirty="0">
                <a:solidFill>
                  <a:schemeClr val="tx1"/>
                </a:solidFill>
              </a:rPr>
              <a:t>Cross trained Customer Service to assist with claim filing or resolution</a:t>
            </a:r>
          </a:p>
          <a:p>
            <a:r>
              <a:rPr lang="en-US" dirty="0" err="1">
                <a:solidFill>
                  <a:schemeClr val="tx1"/>
                </a:solidFill>
              </a:rPr>
              <a:t>EasyPay</a:t>
            </a:r>
            <a:r>
              <a:rPr lang="en-US" dirty="0">
                <a:solidFill>
                  <a:schemeClr val="tx1"/>
                </a:solidFill>
              </a:rPr>
              <a:t> functionality (‘set it and forget it’)</a:t>
            </a:r>
          </a:p>
          <a:p>
            <a:r>
              <a:rPr lang="en-US" dirty="0">
                <a:solidFill>
                  <a:schemeClr val="tx1"/>
                </a:solidFill>
              </a:rPr>
              <a:t>FSA/HRA portal accessible via InTouch for Members</a:t>
            </a:r>
          </a:p>
        </p:txBody>
      </p:sp>
    </p:spTree>
    <p:extLst>
      <p:ext uri="{BB962C8B-B14F-4D97-AF65-F5344CB8AC3E}">
        <p14:creationId xmlns:p14="http://schemas.microsoft.com/office/powerpoint/2010/main" val="3872511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Value-added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InTouch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err="1"/>
              <a:t>myPacificSource</a:t>
            </a:r>
            <a:r>
              <a:rPr lang="en-US" sz="2800" dirty="0"/>
              <a:t> App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Member Support Specialist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Condition support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Teladoc</a:t>
            </a:r>
            <a:r>
              <a:rPr lang="en-US" baseline="30000" dirty="0"/>
              <a:t>®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Optum </a:t>
            </a:r>
            <a:r>
              <a:rPr lang="en-US" dirty="0" err="1"/>
              <a:t>HouseCalls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Active&amp;Fit</a:t>
            </a:r>
            <a:r>
              <a:rPr lang="en-US" dirty="0"/>
              <a:t> Direct</a:t>
            </a:r>
            <a:r>
              <a:rPr lang="en-US" baseline="30000" dirty="0"/>
              <a:t>™</a:t>
            </a:r>
            <a:r>
              <a:rPr lang="en-US" dirty="0"/>
              <a:t> program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aseline="30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Assist America</a:t>
            </a:r>
            <a:r>
              <a:rPr lang="en-US" baseline="30000" dirty="0"/>
              <a:t>®</a:t>
            </a:r>
          </a:p>
          <a:p>
            <a:r>
              <a:rPr lang="en-US" dirty="0"/>
              <a:t>Weight Watchers</a:t>
            </a:r>
            <a:r>
              <a:rPr lang="en-US" baseline="30000" dirty="0"/>
              <a:t>®</a:t>
            </a:r>
            <a:r>
              <a:rPr lang="en-US" dirty="0"/>
              <a:t> </a:t>
            </a:r>
            <a:endParaRPr lang="en-US" baseline="30000" dirty="0"/>
          </a:p>
          <a:p>
            <a:r>
              <a:rPr lang="en-US" dirty="0"/>
              <a:t>Health education classes</a:t>
            </a:r>
          </a:p>
          <a:p>
            <a:r>
              <a:rPr lang="en-US" dirty="0"/>
              <a:t>PacificSource prenatal</a:t>
            </a:r>
            <a:br>
              <a:rPr lang="en-US" dirty="0"/>
            </a:br>
            <a:r>
              <a:rPr lang="en-US" dirty="0"/>
              <a:t>  program</a:t>
            </a:r>
          </a:p>
          <a:p>
            <a:r>
              <a:rPr lang="en-US" sz="2800" dirty="0"/>
              <a:t>Accordant</a:t>
            </a:r>
            <a:r>
              <a:rPr lang="en-US" baseline="30000" dirty="0"/>
              <a:t> ®</a:t>
            </a:r>
            <a:r>
              <a:rPr lang="en-US" sz="2800" dirty="0"/>
              <a:t> rare disease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accident benefit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Included on all nonstandard individual and small group plans; available on large group plans.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Caused through external and accidental means. </a:t>
            </a:r>
          </a:p>
          <a:p>
            <a:r>
              <a:rPr lang="en-US" dirty="0">
                <a:solidFill>
                  <a:schemeClr val="tx1"/>
                </a:solidFill>
              </a:rPr>
              <a:t>“Accident” means an unforeseen or unexpected event causing injury that requires medical attention. </a:t>
            </a:r>
          </a:p>
          <a:p>
            <a:r>
              <a:rPr lang="en-US" dirty="0">
                <a:solidFill>
                  <a:schemeClr val="tx1"/>
                </a:solidFill>
              </a:rPr>
              <a:t>Excludes: sprains/strains obtained while performing a physical activity, injuries related to disease or frailty. </a:t>
            </a:r>
          </a:p>
        </p:txBody>
      </p:sp>
    </p:spTree>
    <p:extLst>
      <p:ext uri="{BB962C8B-B14F-4D97-AF65-F5344CB8AC3E}">
        <p14:creationId xmlns:p14="http://schemas.microsoft.com/office/powerpoint/2010/main" val="3778669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No-cost, in-home or telehealth health and wellness visits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888958"/>
            <a:ext cx="10404566" cy="4311544"/>
          </a:xfrm>
        </p:spPr>
        <p:txBody>
          <a:bodyPr>
            <a:noAutofit/>
          </a:bodyPr>
          <a:lstStyle/>
          <a:p>
            <a:pPr fontAlgn="ctr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</a:rPr>
              <a:t>PacificSource partners with </a:t>
            </a:r>
            <a:r>
              <a:rPr lang="en-US" sz="2600" b="1" dirty="0">
                <a:solidFill>
                  <a:schemeClr val="tx1"/>
                </a:solidFill>
              </a:rPr>
              <a:t>Optum </a:t>
            </a:r>
            <a:r>
              <a:rPr lang="en-US" sz="2600" b="1" dirty="0" err="1">
                <a:solidFill>
                  <a:schemeClr val="tx1"/>
                </a:solidFill>
              </a:rPr>
              <a:t>HouseCalls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to offer</a:t>
            </a:r>
            <a:r>
              <a:rPr lang="en-US" sz="2600" dirty="0">
                <a:solidFill>
                  <a:schemeClr val="tx1"/>
                </a:solidFill>
                <a:effectLst/>
              </a:rPr>
              <a:t> </a:t>
            </a:r>
            <a:br>
              <a:rPr lang="en-US" sz="2600" dirty="0">
                <a:solidFill>
                  <a:schemeClr val="tx1"/>
                </a:solidFill>
                <a:effectLst/>
              </a:rPr>
            </a:br>
            <a:r>
              <a:rPr lang="en-US" sz="2600" dirty="0">
                <a:solidFill>
                  <a:schemeClr val="tx1"/>
                </a:solidFill>
                <a:effectLst/>
              </a:rPr>
              <a:t>in-home and telehealth health and wellness visits </a:t>
            </a:r>
          </a:p>
          <a:p>
            <a:pPr lvl="1"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No cost to member for assessment </a:t>
            </a:r>
          </a:p>
          <a:p>
            <a:pPr lvl="1"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The home assessments are provided by nurse practitioners. </a:t>
            </a:r>
          </a:p>
          <a:p>
            <a:pPr lvl="1"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effectLst/>
              </a:rPr>
              <a:t>Voluntary—we encourage PacificSource members to participate </a:t>
            </a:r>
          </a:p>
          <a:p>
            <a:pPr lvl="1"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M</a:t>
            </a:r>
            <a:r>
              <a:rPr lang="en-US" sz="2200" dirty="0">
                <a:solidFill>
                  <a:schemeClr val="tx1"/>
                </a:solidFill>
                <a:effectLst/>
              </a:rPr>
              <a:t>embers who qualify are sent information in advance to set up an appointment. </a:t>
            </a:r>
          </a:p>
          <a:p>
            <a:pPr font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Part of our ongoing quality improvement activities </a:t>
            </a:r>
          </a:p>
          <a:p>
            <a:pPr lvl="1" fontAlgn="ctr">
              <a:spcBef>
                <a:spcPts val="0"/>
              </a:spcBef>
            </a:pPr>
            <a:endParaRPr lang="en-US" sz="2200" dirty="0">
              <a:solidFill>
                <a:srgbClr val="5D5B5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4688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Teladoc | additional access to care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058020"/>
              </p:ext>
            </p:extLst>
          </p:nvPr>
        </p:nvGraphicFramePr>
        <p:xfrm>
          <a:off x="1692022" y="3611235"/>
          <a:ext cx="8708403" cy="176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2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2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 fontAlgn="t">
                        <a:spcAft>
                          <a:spcPts val="60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Access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nytime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 fontAlgn="t">
                        <a:spcAft>
                          <a:spcPts val="6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Provide 24/7, on-demand access to board-certified providers by video, phone, 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or mobile app.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Services Offered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Behavioral health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and </a:t>
                      </a:r>
                      <a:br>
                        <a:rPr lang="en-US" sz="16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general medical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coverage available.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Treat Health Issues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Diagnose, treat, and prescribe medications 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(if necessary) for common health issues.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738" y="1810077"/>
            <a:ext cx="1628848" cy="15544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020" y="1992957"/>
            <a:ext cx="1437218" cy="1371600"/>
          </a:xfrm>
          <a:prstGeom prst="rect">
            <a:avLst/>
          </a:prstGeom>
        </p:spPr>
      </p:pic>
      <p:pic>
        <p:nvPicPr>
          <p:cNvPr id="1028" name="Picture 4" descr="https://cdn2.webdamdb.com/220th_sm_6t7LMghEtV44.png?15446456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99" y="1810077"/>
            <a:ext cx="1404911" cy="15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55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23" y="1932895"/>
            <a:ext cx="3605563" cy="373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076F84-67DE-4748-BE52-BCF728EBF15C}"/>
              </a:ext>
            </a:extLst>
          </p:cNvPr>
          <p:cNvSpPr txBox="1"/>
          <p:nvPr/>
        </p:nvSpPr>
        <p:spPr>
          <a:xfrm>
            <a:off x="838200" y="5835639"/>
            <a:ext cx="78042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PacificSource.com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Employers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Wellness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Wellness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EB217-A753-E155-ED37-504EF5E288D2}"/>
              </a:ext>
            </a:extLst>
          </p:cNvPr>
          <p:cNvSpPr txBox="1"/>
          <p:nvPr/>
        </p:nvSpPr>
        <p:spPr>
          <a:xfrm>
            <a:off x="866797" y="1822157"/>
            <a:ext cx="6413354" cy="2893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Available resources to employer groups of all sizes: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D5B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5D5B5B"/>
                </a:solidFill>
                <a:latin typeface="Arial"/>
              </a:rPr>
              <a:t>Quarterly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newsletter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directed for organizational and wellness leaders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Comprehensive guide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support launching or managing a wellness program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80+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Wellness Toolkits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which are grab and go articles to support well-being awareness.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Webinars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that offer solutions for successful organizational wellness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1EC04A-258C-ACEE-A5B5-C274D29D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8528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rgbClr val="21578A"/>
                </a:solidFill>
                <a:latin typeface="+mn-lt"/>
              </a:rPr>
              <a:t>Wellness in the Workplace | </a:t>
            </a:r>
            <a:r>
              <a:rPr lang="en-US" b="1" dirty="0">
                <a:solidFill>
                  <a:srgbClr val="A2AD00"/>
                </a:solidFill>
                <a:latin typeface="+mn-lt"/>
              </a:rPr>
              <a:t>Employer Resources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B0E4F8-EC95-3787-392E-DE72B435D5F6}"/>
              </a:ext>
            </a:extLst>
          </p:cNvPr>
          <p:cNvSpPr txBox="1">
            <a:spLocks/>
          </p:cNvSpPr>
          <p:nvPr/>
        </p:nvSpPr>
        <p:spPr>
          <a:xfrm>
            <a:off x="325272" y="959317"/>
            <a:ext cx="6856906" cy="3861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2AD00"/>
              </a:solidFill>
              <a:effectLst/>
              <a:uLnTx/>
              <a:uFillTx/>
              <a:latin typeface="Arial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78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InTouch for Employers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Manage eligibility for benefit-eligible employees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Maintain accurate demographic information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Manage open enrollment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Access benefit information for employee plans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Make payments or set up automatic payments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Run reports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Order and print ID cards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And more. </a:t>
            </a:r>
          </a:p>
        </p:txBody>
      </p:sp>
    </p:spTree>
    <p:extLst>
      <p:ext uri="{BB962C8B-B14F-4D97-AF65-F5344CB8AC3E}">
        <p14:creationId xmlns:p14="http://schemas.microsoft.com/office/powerpoint/2010/main" val="2497536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Member Support Specialists?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26626" cy="43513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Nonclinical staff who are an integral part of our care management team; they provide support to our members and community providers.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They work either by phone or in-person (depending on location) to support our members with any social-determinant health needs.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Their goal is to break down any barriers our members are up against when adhering to medical regimens—that will ultimately achieve optimal health outcomes.</a:t>
            </a:r>
          </a:p>
        </p:txBody>
      </p:sp>
      <p:pic>
        <p:nvPicPr>
          <p:cNvPr id="6" name="Picture Placeholder 5" descr="A person wearing a headset and smiling&#10;&#10;Description automatically generated">
            <a:extLst>
              <a:ext uri="{FF2B5EF4-FFF2-40B4-BE49-F238E27FC236}">
                <a16:creationId xmlns:a16="http://schemas.microsoft.com/office/drawing/2014/main" id="{8D6B332D-49B7-8871-2C04-B004382380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r="6271"/>
          <a:stretch>
            <a:fillRect/>
          </a:stretch>
        </p:blipFill>
        <p:spPr>
          <a:xfrm>
            <a:off x="6450013" y="1825625"/>
            <a:ext cx="4903787" cy="4351338"/>
          </a:xfrm>
        </p:spPr>
      </p:pic>
    </p:spTree>
    <p:extLst>
      <p:ext uri="{BB962C8B-B14F-4D97-AF65-F5344CB8AC3E}">
        <p14:creationId xmlns:p14="http://schemas.microsoft.com/office/powerpoint/2010/main" val="336110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D0456C-AE9F-BE07-8E48-806FB6FD1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7408" y="2317349"/>
            <a:ext cx="10377184" cy="30861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Our purpose is helping members and their communities achieve better health, better care, and better cost.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4F2232-8646-4F35-999D-D6600AFCD1EF}"/>
              </a:ext>
            </a:extLst>
          </p:cNvPr>
          <p:cNvCxnSpPr>
            <a:cxnSpLocks/>
          </p:cNvCxnSpPr>
          <p:nvPr/>
        </p:nvCxnSpPr>
        <p:spPr>
          <a:xfrm>
            <a:off x="1296365" y="1770930"/>
            <a:ext cx="9537539" cy="0"/>
          </a:xfrm>
          <a:prstGeom prst="line">
            <a:avLst/>
          </a:prstGeom>
          <a:ln w="38100">
            <a:solidFill>
              <a:srgbClr val="A2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21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5F74-5723-9291-1105-005D2663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member support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749283E-8BE5-97C7-BEC6-82AAB38C29A9}"/>
              </a:ext>
            </a:extLst>
          </p:cNvPr>
          <p:cNvSpPr txBox="1">
            <a:spLocks/>
          </p:cNvSpPr>
          <p:nvPr/>
        </p:nvSpPr>
        <p:spPr>
          <a:xfrm>
            <a:off x="2205136" y="1869856"/>
            <a:ext cx="8291804" cy="4726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Housing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Help connecting members with ways to pay rent, mortgage, or other housing related costs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Food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Help arranging meal delivery services to keep members from going hungry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Transportation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Help getting rides to and from doctor’s appointments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Utilities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Help getting clean water, electricity, or heat by connecting members with aid for utility bills, firewood, and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Equipment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Help getting all the things a member would need to help with their medical care, from crutches to wheelchairs to CPAP machines to blood glucose monitors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4386A2-228D-B269-7532-B4D4862B3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6" y="1869856"/>
            <a:ext cx="723982" cy="7239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29B1EC-8224-0E30-D437-33F9522BC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66" y="2808179"/>
            <a:ext cx="723982" cy="7239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5A2816-F575-0A7B-278C-870B1A245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66" y="3523829"/>
            <a:ext cx="723982" cy="7239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F6C171-6C29-270B-58B4-3C4486C404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66" y="5373634"/>
            <a:ext cx="723982" cy="7239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C589BD-8EB3-DF4C-66D7-4340E0510A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66" y="4247811"/>
            <a:ext cx="723982" cy="72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66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05C1-4012-6C54-B700-B8CA82D4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Empowering members with on-demand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2BD58-99BE-1073-F321-547155F88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More than 45 brief easy-to-understand videos: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Logging into InTouch</a:t>
            </a:r>
            <a:endParaRPr lang="en-US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Healthcare 101</a:t>
            </a:r>
            <a:endParaRPr lang="en-US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Common health insurance terms</a:t>
            </a:r>
            <a:endParaRPr lang="en-US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Flu shot facts</a:t>
            </a:r>
            <a:endParaRPr lang="en-US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And more!</a:t>
            </a:r>
            <a:endParaRPr lang="en-US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9D3F9F0-477A-4EDF-FC8B-4A2030081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60" y="4759215"/>
            <a:ext cx="1119275" cy="1417748"/>
          </a:xfrm>
          <a:prstGeom prst="rect">
            <a:avLst/>
          </a:prstGeom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52D9E15F-9B39-B688-60CF-C9AF247F8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86" y="1573067"/>
            <a:ext cx="4483865" cy="485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467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contact. We’re here to help.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80252"/>
            <a:ext cx="4668521" cy="348228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Jeff Hasskamp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406-531-5421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/>
              <a:t>Jeff.Hasskamp@PacificSource.com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08F79-877B-4069-AF7A-4A6FFD2609B9}"/>
              </a:ext>
            </a:extLst>
          </p:cNvPr>
          <p:cNvSpPr txBox="1"/>
          <p:nvPr/>
        </p:nvSpPr>
        <p:spPr>
          <a:xfrm>
            <a:off x="5954868" y="1503680"/>
            <a:ext cx="371447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Nicole Flesch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406-544-0071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Nicole.Flesch@PacificSource.com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38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C7812-CDBF-8E7B-FE97-3691D8BEF2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1C639-2A9C-3A17-1935-C73AAE0F0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67" y="3901440"/>
            <a:ext cx="2383709" cy="235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4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6B63F9B-1000-6EFD-C787-01D5E21578BA}"/>
              </a:ext>
            </a:extLst>
          </p:cNvPr>
          <p:cNvGrpSpPr/>
          <p:nvPr/>
        </p:nvGrpSpPr>
        <p:grpSpPr>
          <a:xfrm>
            <a:off x="619126" y="400391"/>
            <a:ext cx="2364189" cy="904655"/>
            <a:chOff x="619126" y="1155640"/>
            <a:chExt cx="2364189" cy="90465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022B4E-1FA9-3F82-A68B-45A7A8887EF3}"/>
                </a:ext>
              </a:extLst>
            </p:cNvPr>
            <p:cNvCxnSpPr>
              <a:cxnSpLocks/>
            </p:cNvCxnSpPr>
            <p:nvPr/>
          </p:nvCxnSpPr>
          <p:spPr>
            <a:xfrm>
              <a:off x="740780" y="2060295"/>
              <a:ext cx="2242535" cy="0"/>
            </a:xfrm>
            <a:prstGeom prst="line">
              <a:avLst/>
            </a:prstGeom>
            <a:ln w="38100">
              <a:solidFill>
                <a:srgbClr val="A2A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8B5208-E843-53EF-8060-27CEEAA3CB3E}"/>
                </a:ext>
              </a:extLst>
            </p:cNvPr>
            <p:cNvSpPr txBox="1"/>
            <p:nvPr/>
          </p:nvSpPr>
          <p:spPr>
            <a:xfrm>
              <a:off x="619126" y="1155640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A2AD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5025F87D-3AD9-A836-91BE-64C45C4C03CD}"/>
              </a:ext>
            </a:extLst>
          </p:cNvPr>
          <p:cNvSpPr txBox="1">
            <a:spLocks/>
          </p:cNvSpPr>
          <p:nvPr/>
        </p:nvSpPr>
        <p:spPr>
          <a:xfrm>
            <a:off x="4566284" y="4410075"/>
            <a:ext cx="7006590" cy="19662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1" kern="1200">
                <a:solidFill>
                  <a:srgbClr val="21578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PacificSource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employs more than 1,900 people in four states. Together with our partners, we serve members nationwide.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D5B5B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924187-EB89-DCCF-BB1C-A120EFB7B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9" b="20099"/>
          <a:stretch/>
        </p:blipFill>
        <p:spPr>
          <a:xfrm>
            <a:off x="4632537" y="1025927"/>
            <a:ext cx="7173013" cy="331469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19126" y="1814331"/>
            <a:ext cx="4728378" cy="3229337"/>
          </a:xfrm>
        </p:spPr>
        <p:txBody>
          <a:bodyPr/>
          <a:lstStyle/>
          <a:p>
            <a:r>
              <a:rPr lang="en-US" dirty="0"/>
              <a:t>PacificSource:</a:t>
            </a:r>
          </a:p>
          <a:p>
            <a:r>
              <a:rPr lang="en-US" dirty="0"/>
              <a:t>A trusted </a:t>
            </a:r>
            <a:br>
              <a:rPr lang="en-US" dirty="0"/>
            </a:br>
            <a:r>
              <a:rPr lang="en-US" dirty="0"/>
              <a:t>lifelong </a:t>
            </a:r>
            <a:br>
              <a:rPr lang="en-US" dirty="0"/>
            </a:br>
            <a:r>
              <a:rPr lang="en-US" dirty="0"/>
              <a:t>partner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A couple of people riding bicycles on a wet road&#10;&#10;Description automatically generated">
            <a:extLst>
              <a:ext uri="{FF2B5EF4-FFF2-40B4-BE49-F238E27FC236}">
                <a16:creationId xmlns:a16="http://schemas.microsoft.com/office/drawing/2014/main" id="{BECEF4E8-8D94-A0C5-5821-570E7DF5FF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12252" r="19835" b="-113"/>
          <a:stretch/>
        </p:blipFill>
        <p:spPr>
          <a:xfrm>
            <a:off x="3414532" y="0"/>
            <a:ext cx="8777468" cy="68695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5ED2120-6665-EBCC-B3C9-E134C7EACDED}"/>
              </a:ext>
            </a:extLst>
          </p:cNvPr>
          <p:cNvSpPr/>
          <p:nvPr/>
        </p:nvSpPr>
        <p:spPr>
          <a:xfrm>
            <a:off x="0" y="0"/>
            <a:ext cx="797109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8C9ED4-54EA-7F6A-B783-8BEAD28A3152}"/>
              </a:ext>
            </a:extLst>
          </p:cNvPr>
          <p:cNvGrpSpPr/>
          <p:nvPr/>
        </p:nvGrpSpPr>
        <p:grpSpPr>
          <a:xfrm>
            <a:off x="613458" y="282546"/>
            <a:ext cx="4653023" cy="676597"/>
            <a:chOff x="613458" y="915444"/>
            <a:chExt cx="4653023" cy="676597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E466DC12-1972-D732-69C1-FF48479A9743}"/>
                </a:ext>
              </a:extLst>
            </p:cNvPr>
            <p:cNvSpPr txBox="1">
              <a:spLocks/>
            </p:cNvSpPr>
            <p:nvPr/>
          </p:nvSpPr>
          <p:spPr>
            <a:xfrm>
              <a:off x="613458" y="915444"/>
              <a:ext cx="4653023" cy="67659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old"/>
                  <a:ea typeface="+mj-ea"/>
                  <a:cs typeface="+mj-cs"/>
                </a:rPr>
                <a:t>Stability across time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1B05E2-9286-DAE1-A0E9-439FF0913193}"/>
                </a:ext>
              </a:extLst>
            </p:cNvPr>
            <p:cNvCxnSpPr>
              <a:cxnSpLocks/>
            </p:cNvCxnSpPr>
            <p:nvPr/>
          </p:nvCxnSpPr>
          <p:spPr>
            <a:xfrm>
              <a:off x="723900" y="1585732"/>
              <a:ext cx="4542581" cy="0"/>
            </a:xfrm>
            <a:prstGeom prst="line">
              <a:avLst/>
            </a:prstGeom>
            <a:ln w="38100">
              <a:solidFill>
                <a:srgbClr val="A2A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C21FC0-278E-0512-4B88-41DE7F099101}"/>
              </a:ext>
            </a:extLst>
          </p:cNvPr>
          <p:cNvGrpSpPr/>
          <p:nvPr/>
        </p:nvGrpSpPr>
        <p:grpSpPr>
          <a:xfrm>
            <a:off x="613458" y="4246602"/>
            <a:ext cx="4653023" cy="676597"/>
            <a:chOff x="613458" y="915444"/>
            <a:chExt cx="4653023" cy="676597"/>
          </a:xfrm>
        </p:grpSpPr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A20E20E2-69BD-6DD6-7F0B-F84A512E810D}"/>
                </a:ext>
              </a:extLst>
            </p:cNvPr>
            <p:cNvSpPr txBox="1">
              <a:spLocks/>
            </p:cNvSpPr>
            <p:nvPr/>
          </p:nvSpPr>
          <p:spPr>
            <a:xfrm>
              <a:off x="613458" y="915444"/>
              <a:ext cx="4653023" cy="67659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old"/>
                  <a:ea typeface="+mj-ea"/>
                  <a:cs typeface="+mj-cs"/>
                </a:rPr>
                <a:t>Lines of business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6557531-8F26-A8D7-D102-6BDF67B20CE6}"/>
                </a:ext>
              </a:extLst>
            </p:cNvPr>
            <p:cNvCxnSpPr>
              <a:cxnSpLocks/>
            </p:cNvCxnSpPr>
            <p:nvPr/>
          </p:nvCxnSpPr>
          <p:spPr>
            <a:xfrm>
              <a:off x="723900" y="1585732"/>
              <a:ext cx="4542581" cy="0"/>
            </a:xfrm>
            <a:prstGeom prst="line">
              <a:avLst/>
            </a:prstGeom>
            <a:ln w="38100">
              <a:solidFill>
                <a:srgbClr val="A2A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03EA773-F125-67BA-9AEE-20DE05CF8CBC}"/>
              </a:ext>
            </a:extLst>
          </p:cNvPr>
          <p:cNvSpPr txBox="1"/>
          <p:nvPr/>
        </p:nvSpPr>
        <p:spPr>
          <a:xfrm>
            <a:off x="723900" y="5057043"/>
            <a:ext cx="6826160" cy="1477328"/>
          </a:xfrm>
          <a:prstGeom prst="rect">
            <a:avLst/>
          </a:prstGeom>
          <a:noFill/>
        </p:spPr>
        <p:txBody>
          <a:bodyPr wrap="square" numCol="2" spcCol="54864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Individuals and families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Small and large employers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Medicaid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Medicare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FSA, HRA, and COBRA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5FF37E-CD46-9443-3A55-F9BCB1972E62}"/>
              </a:ext>
            </a:extLst>
          </p:cNvPr>
          <p:cNvSpPr txBox="1"/>
          <p:nvPr/>
        </p:nvSpPr>
        <p:spPr>
          <a:xfrm>
            <a:off x="1326866" y="1928461"/>
            <a:ext cx="1488676" cy="496996"/>
          </a:xfrm>
          <a:prstGeom prst="rect">
            <a:avLst/>
          </a:prstGeom>
          <a:noFill/>
        </p:spPr>
        <p:txBody>
          <a:bodyPr wrap="square" numCol="1" spcCol="5486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Founded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5DD06F-44E4-E5BB-B246-F1E152FD7FCF}"/>
              </a:ext>
            </a:extLst>
          </p:cNvPr>
          <p:cNvSpPr txBox="1"/>
          <p:nvPr/>
        </p:nvSpPr>
        <p:spPr>
          <a:xfrm>
            <a:off x="968698" y="3416540"/>
            <a:ext cx="2251524" cy="584775"/>
          </a:xfrm>
          <a:prstGeom prst="rect">
            <a:avLst/>
          </a:prstGeom>
          <a:noFill/>
        </p:spPr>
        <p:txBody>
          <a:bodyPr wrap="square" numCol="1" spcCol="5486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 Best rating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2023 report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062B2A-EBF6-BED3-EA3D-EB08733FF3A0}"/>
              </a:ext>
            </a:extLst>
          </p:cNvPr>
          <p:cNvSpPr txBox="1"/>
          <p:nvPr/>
        </p:nvSpPr>
        <p:spPr>
          <a:xfrm>
            <a:off x="3769172" y="3416541"/>
            <a:ext cx="2942384" cy="584775"/>
          </a:xfrm>
          <a:prstGeom prst="rect">
            <a:avLst/>
          </a:prstGeom>
          <a:noFill/>
        </p:spPr>
        <p:txBody>
          <a:bodyPr wrap="square" numCol="1" spcCol="5486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Membership 640,519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Enrollment report, </a:t>
            </a:r>
            <a:r>
              <a:rPr lang="en-US" sz="1200" dirty="0">
                <a:solidFill>
                  <a:prstClr val="white"/>
                </a:solidFill>
                <a:latin typeface="Arial Narrow" panose="020B0606020202030204" pitchFamily="34" charset="0"/>
              </a:rPr>
              <a:t>April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2024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C7D49D-8720-CD30-D136-0120E07D7930}"/>
              </a:ext>
            </a:extLst>
          </p:cNvPr>
          <p:cNvGrpSpPr/>
          <p:nvPr/>
        </p:nvGrpSpPr>
        <p:grpSpPr>
          <a:xfrm>
            <a:off x="4089045" y="1099731"/>
            <a:ext cx="2302640" cy="1387057"/>
            <a:chOff x="4283355" y="1466796"/>
            <a:chExt cx="2302640" cy="138705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AEFAB5-E4F6-EF8E-86C4-46952CEE36CC}"/>
                </a:ext>
              </a:extLst>
            </p:cNvPr>
            <p:cNvSpPr txBox="1"/>
            <p:nvPr/>
          </p:nvSpPr>
          <p:spPr>
            <a:xfrm>
              <a:off x="4283355" y="2269077"/>
              <a:ext cx="2302640" cy="584775"/>
            </a:xfrm>
            <a:prstGeom prst="rect">
              <a:avLst/>
            </a:prstGeom>
            <a:noFill/>
          </p:spPr>
          <p:txBody>
            <a:bodyPr wrap="square" numCol="1" spcCol="54864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A2AD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Annual revenue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FY 2023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CBEECA-3602-680D-9F5B-3C6698C21157}"/>
                </a:ext>
              </a:extLst>
            </p:cNvPr>
            <p:cNvSpPr txBox="1"/>
            <p:nvPr/>
          </p:nvSpPr>
          <p:spPr>
            <a:xfrm>
              <a:off x="4410315" y="1466796"/>
              <a:ext cx="20487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$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3.8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billion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20301D-A1D4-644C-7794-89F7D4E35ED3}"/>
              </a:ext>
            </a:extLst>
          </p:cNvPr>
          <p:cNvGrpSpPr/>
          <p:nvPr/>
        </p:nvGrpSpPr>
        <p:grpSpPr>
          <a:xfrm>
            <a:off x="1412945" y="2375637"/>
            <a:ext cx="1436887" cy="1064598"/>
            <a:chOff x="1607255" y="2707107"/>
            <a:chExt cx="1436887" cy="10645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C08A67-9BF5-7C44-EDB1-EBF69FFA8D45}"/>
                </a:ext>
              </a:extLst>
            </p:cNvPr>
            <p:cNvSpPr txBox="1"/>
            <p:nvPr/>
          </p:nvSpPr>
          <p:spPr>
            <a:xfrm>
              <a:off x="1658176" y="2707107"/>
              <a:ext cx="13859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A-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A7638F1-A191-2B43-94EA-08B7B0A140A5}"/>
                </a:ext>
              </a:extLst>
            </p:cNvPr>
            <p:cNvSpPr txBox="1"/>
            <p:nvPr/>
          </p:nvSpPr>
          <p:spPr>
            <a:xfrm>
              <a:off x="1607255" y="3402373"/>
              <a:ext cx="136327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(Excellent)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2" name="Picture 41" descr="A group of people in a circle&#10;&#10;Description automatically generated">
            <a:extLst>
              <a:ext uri="{FF2B5EF4-FFF2-40B4-BE49-F238E27FC236}">
                <a16:creationId xmlns:a16="http://schemas.microsoft.com/office/drawing/2014/main" id="{42960784-77A8-9DFD-9430-6576F3D773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02" y="2608347"/>
            <a:ext cx="861604" cy="861604"/>
          </a:xfrm>
          <a:prstGeom prst="rect">
            <a:avLst/>
          </a:prstGeom>
        </p:spPr>
      </p:pic>
      <p:pic>
        <p:nvPicPr>
          <p:cNvPr id="44" name="Picture 43" descr="A white line drawing of a calendar&#10;&#10;Description automatically generated">
            <a:extLst>
              <a:ext uri="{FF2B5EF4-FFF2-40B4-BE49-F238E27FC236}">
                <a16:creationId xmlns:a16="http://schemas.microsoft.com/office/drawing/2014/main" id="{6519583D-CCEC-6E88-F957-C678B74AB2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43" y="1135150"/>
            <a:ext cx="903593" cy="903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9286DF-E9D4-F7A3-95BA-F2D4D1FD6204}"/>
              </a:ext>
            </a:extLst>
          </p:cNvPr>
          <p:cNvSpPr txBox="1"/>
          <p:nvPr/>
        </p:nvSpPr>
        <p:spPr>
          <a:xfrm>
            <a:off x="647748" y="6144725"/>
            <a:ext cx="59016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PacificSource</a:t>
            </a:r>
            <a:r>
              <a:rPr lang="en-US" sz="14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Health Plans | </a:t>
            </a:r>
            <a:r>
              <a:rPr lang="en-US" sz="14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PacificSource</a:t>
            </a:r>
            <a:r>
              <a:rPr lang="en-US" sz="14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Community Health Plans | </a:t>
            </a:r>
            <a:r>
              <a:rPr lang="en-US" sz="14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PacificSource</a:t>
            </a:r>
            <a:r>
              <a:rPr lang="en-US" sz="14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Community Solutions | </a:t>
            </a:r>
            <a:r>
              <a:rPr lang="en-US" sz="14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PacificSource</a:t>
            </a:r>
            <a:r>
              <a:rPr lang="en-US" sz="14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Administrators, Inc. 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1514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B58486C-A45B-2B05-0921-D201476A7F6D}"/>
              </a:ext>
            </a:extLst>
          </p:cNvPr>
          <p:cNvSpPr txBox="1"/>
          <p:nvPr/>
        </p:nvSpPr>
        <p:spPr>
          <a:xfrm>
            <a:off x="619124" y="1784217"/>
            <a:ext cx="40481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3000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Being not-for-profit </a:t>
            </a:r>
            <a:r>
              <a:rPr kumimoji="0" lang="en-US" sz="4800" b="1" i="0" u="none" strike="noStrike" kern="1200" cap="none" spc="0" normalizeH="0" baseline="30000" noProof="0" dirty="0">
                <a:ln>
                  <a:noFill/>
                </a:ln>
                <a:solidFill>
                  <a:srgbClr val="00589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keeps our focus where it belongs: on the health of our members and the communities we share.</a:t>
            </a:r>
          </a:p>
        </p:txBody>
      </p:sp>
      <p:pic>
        <p:nvPicPr>
          <p:cNvPr id="18" name="Picture 17" descr="Two men sitting on the floor with a dog&#10;&#10;Description automatically generated">
            <a:extLst>
              <a:ext uri="{FF2B5EF4-FFF2-40B4-BE49-F238E27FC236}">
                <a16:creationId xmlns:a16="http://schemas.microsoft.com/office/drawing/2014/main" id="{03B36063-607D-F02E-4382-9B5765F72C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1" t="1712" r="258" b="1860"/>
          <a:stretch/>
        </p:blipFill>
        <p:spPr>
          <a:xfrm>
            <a:off x="5191125" y="952500"/>
            <a:ext cx="6744569" cy="3099382"/>
          </a:xfrm>
          <a:prstGeom prst="rect">
            <a:avLst/>
          </a:prstGeom>
        </p:spPr>
      </p:pic>
      <p:pic>
        <p:nvPicPr>
          <p:cNvPr id="20" name="Picture 19" descr="A person in a field of corn&#10;&#10;Description automatically generated">
            <a:extLst>
              <a:ext uri="{FF2B5EF4-FFF2-40B4-BE49-F238E27FC236}">
                <a16:creationId xmlns:a16="http://schemas.microsoft.com/office/drawing/2014/main" id="{E92354FE-FF4E-0ED1-F62E-DF911308D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" r="14945"/>
          <a:stretch/>
        </p:blipFill>
        <p:spPr>
          <a:xfrm>
            <a:off x="5200650" y="4133851"/>
            <a:ext cx="3335806" cy="27241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0D62BF-01EF-651A-18E7-65A0DB114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r="10894"/>
          <a:stretch/>
        </p:blipFill>
        <p:spPr>
          <a:xfrm>
            <a:off x="8611470" y="4133850"/>
            <a:ext cx="3335806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19126" y="1814331"/>
            <a:ext cx="4728378" cy="3229337"/>
          </a:xfrm>
        </p:spPr>
        <p:txBody>
          <a:bodyPr anchor="t"/>
          <a:lstStyle/>
          <a:p>
            <a:r>
              <a:rPr lang="en-US" dirty="0"/>
              <a:t>Serving members and communities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B63F9B-1000-6EFD-C787-01D5E21578BA}"/>
              </a:ext>
            </a:extLst>
          </p:cNvPr>
          <p:cNvGrpSpPr/>
          <p:nvPr/>
        </p:nvGrpSpPr>
        <p:grpSpPr>
          <a:xfrm>
            <a:off x="619126" y="400391"/>
            <a:ext cx="2364189" cy="904655"/>
            <a:chOff x="619126" y="1155640"/>
            <a:chExt cx="2364189" cy="90465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022B4E-1FA9-3F82-A68B-45A7A8887EF3}"/>
                </a:ext>
              </a:extLst>
            </p:cNvPr>
            <p:cNvCxnSpPr>
              <a:cxnSpLocks/>
            </p:cNvCxnSpPr>
            <p:nvPr/>
          </p:nvCxnSpPr>
          <p:spPr>
            <a:xfrm>
              <a:off x="740780" y="2060295"/>
              <a:ext cx="2242535" cy="0"/>
            </a:xfrm>
            <a:prstGeom prst="line">
              <a:avLst/>
            </a:prstGeom>
            <a:ln w="38100">
              <a:solidFill>
                <a:srgbClr val="A2A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8B5208-E843-53EF-8060-27CEEAA3CB3E}"/>
                </a:ext>
              </a:extLst>
            </p:cNvPr>
            <p:cNvSpPr txBox="1"/>
            <p:nvPr/>
          </p:nvSpPr>
          <p:spPr>
            <a:xfrm>
              <a:off x="619126" y="1155640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A2AD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EF73B32-7BC7-EEFD-5CA8-FCEBC032AE65}"/>
              </a:ext>
            </a:extLst>
          </p:cNvPr>
          <p:cNvSpPr txBox="1"/>
          <p:nvPr/>
        </p:nvSpPr>
        <p:spPr>
          <a:xfrm>
            <a:off x="7848600" y="2047906"/>
            <a:ext cx="3571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Healthy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Communities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4C74B-4E8C-4AB9-85BF-91C81E3C4DCB}"/>
              </a:ext>
            </a:extLst>
          </p:cNvPr>
          <p:cNvSpPr txBox="1"/>
          <p:nvPr/>
        </p:nvSpPr>
        <p:spPr>
          <a:xfrm>
            <a:off x="7848600" y="3978891"/>
            <a:ext cx="3334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PacificSource Foundation for Health Improvement*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14D9D5-8E2A-E9E8-E63E-AF5B6E7565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2095" r="29920" b="9938"/>
          <a:stretch/>
        </p:blipFill>
        <p:spPr>
          <a:xfrm>
            <a:off x="5842376" y="1900297"/>
            <a:ext cx="1768100" cy="1495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288271-DAE8-96A2-D548-40F2CD2639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14660" r="9031"/>
          <a:stretch/>
        </p:blipFill>
        <p:spPr>
          <a:xfrm>
            <a:off x="5842376" y="3831282"/>
            <a:ext cx="1768100" cy="1495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090CDE-0BEE-FD97-47E5-8687C593D0F8}"/>
              </a:ext>
            </a:extLst>
          </p:cNvPr>
          <p:cNvSpPr txBox="1"/>
          <p:nvPr/>
        </p:nvSpPr>
        <p:spPr>
          <a:xfrm>
            <a:off x="649340" y="6007565"/>
            <a:ext cx="1091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Segoe UI" panose="020B0502040204020203" pitchFamily="34" charset="0"/>
              </a:rPr>
              <a:t>*The </a:t>
            </a:r>
            <a:r>
              <a:rPr lang="en-US" sz="1400" dirty="0" err="1">
                <a:effectLst/>
                <a:latin typeface="Segoe UI" panose="020B0502040204020203" pitchFamily="34" charset="0"/>
              </a:rPr>
              <a:t>PacificSource</a:t>
            </a:r>
            <a:r>
              <a:rPr lang="en-US" sz="1400" dirty="0">
                <a:effectLst/>
                <a:latin typeface="Segoe UI" panose="020B0502040204020203" pitchFamily="34" charset="0"/>
              </a:rPr>
              <a:t> Foundation for Health Improvement is an independent, private foundation, not connected to any </a:t>
            </a:r>
            <a:r>
              <a:rPr lang="en-US" sz="1400" dirty="0" err="1">
                <a:effectLst/>
                <a:latin typeface="Segoe UI" panose="020B0502040204020203" pitchFamily="34" charset="0"/>
              </a:rPr>
              <a:t>PacificSource</a:t>
            </a:r>
            <a:r>
              <a:rPr lang="en-US" sz="1400" dirty="0">
                <a:effectLst/>
                <a:latin typeface="Segoe UI" panose="020B0502040204020203" pitchFamily="34" charset="0"/>
              </a:rPr>
              <a:t> entity. </a:t>
            </a:r>
            <a:endParaRPr lang="en-US" sz="1400" dirty="0">
              <a:effectLst/>
              <a:latin typeface="Arial" panose="020B0604020202020204" pitchFamily="34" charset="0"/>
            </a:endParaRPr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72910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19126" y="1814331"/>
            <a:ext cx="4728378" cy="3229337"/>
          </a:xfrm>
        </p:spPr>
        <p:txBody>
          <a:bodyPr anchor="t"/>
          <a:lstStyle/>
          <a:p>
            <a:r>
              <a:rPr lang="en-US" dirty="0"/>
              <a:t>Improving </a:t>
            </a:r>
            <a:br>
              <a:rPr lang="en-US" dirty="0"/>
            </a:br>
            <a:r>
              <a:rPr lang="en-US" dirty="0"/>
              <a:t>the healthcare experience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B63F9B-1000-6EFD-C787-01D5E21578BA}"/>
              </a:ext>
            </a:extLst>
          </p:cNvPr>
          <p:cNvGrpSpPr/>
          <p:nvPr/>
        </p:nvGrpSpPr>
        <p:grpSpPr>
          <a:xfrm>
            <a:off x="619126" y="400391"/>
            <a:ext cx="2364189" cy="904655"/>
            <a:chOff x="619126" y="1155640"/>
            <a:chExt cx="2364189" cy="90465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022B4E-1FA9-3F82-A68B-45A7A8887EF3}"/>
                </a:ext>
              </a:extLst>
            </p:cNvPr>
            <p:cNvCxnSpPr>
              <a:cxnSpLocks/>
            </p:cNvCxnSpPr>
            <p:nvPr/>
          </p:nvCxnSpPr>
          <p:spPr>
            <a:xfrm>
              <a:off x="740780" y="2060295"/>
              <a:ext cx="2242535" cy="0"/>
            </a:xfrm>
            <a:prstGeom prst="line">
              <a:avLst/>
            </a:prstGeom>
            <a:ln w="38100">
              <a:solidFill>
                <a:srgbClr val="A2A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8B5208-E843-53EF-8060-27CEEAA3CB3E}"/>
                </a:ext>
              </a:extLst>
            </p:cNvPr>
            <p:cNvSpPr txBox="1"/>
            <p:nvPr/>
          </p:nvSpPr>
          <p:spPr>
            <a:xfrm>
              <a:off x="619126" y="1155640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>
                  <a:solidFill>
                    <a:srgbClr val="A2AD00"/>
                  </a:solidFill>
                  <a:latin typeface="Arial"/>
                </a:rPr>
                <a:t>3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" name="Picture 7" descr="A person wearing a headset&#10;&#10;Description automatically generated">
            <a:extLst>
              <a:ext uri="{FF2B5EF4-FFF2-40B4-BE49-F238E27FC236}">
                <a16:creationId xmlns:a16="http://schemas.microsoft.com/office/drawing/2014/main" id="{B98583DC-D464-240B-511B-5FCE7324BD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14621" r="41459" b="13643"/>
          <a:stretch/>
        </p:blipFill>
        <p:spPr>
          <a:xfrm>
            <a:off x="5808079" y="1305046"/>
            <a:ext cx="2242535" cy="30628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F5DD6C-C99D-1742-7AAB-F147A9C7E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4" b="21244"/>
          <a:stretch/>
        </p:blipFill>
        <p:spPr>
          <a:xfrm>
            <a:off x="8181975" y="1923203"/>
            <a:ext cx="3696484" cy="27511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0E63DD-5F4B-5927-E9FE-A2952EFE10C9}"/>
              </a:ext>
            </a:extLst>
          </p:cNvPr>
          <p:cNvSpPr txBox="1"/>
          <p:nvPr/>
        </p:nvSpPr>
        <p:spPr>
          <a:xfrm>
            <a:off x="6840245" y="5024508"/>
            <a:ext cx="388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emphasis on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human service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037509-82D5-CF50-91E7-D652E6A7789E}"/>
              </a:ext>
            </a:extLst>
          </p:cNvPr>
          <p:cNvSpPr/>
          <p:nvPr/>
        </p:nvSpPr>
        <p:spPr>
          <a:xfrm>
            <a:off x="5808079" y="4791074"/>
            <a:ext cx="5945771" cy="1667199"/>
          </a:xfrm>
          <a:prstGeom prst="rect">
            <a:avLst/>
          </a:prstGeom>
          <a:noFill/>
          <a:ln>
            <a:solidFill>
              <a:srgbClr val="2157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8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5CBB9C-086E-C021-27B3-FE0DB6B206AF}"/>
              </a:ext>
            </a:extLst>
          </p:cNvPr>
          <p:cNvSpPr txBox="1"/>
          <p:nvPr/>
        </p:nvSpPr>
        <p:spPr>
          <a:xfrm>
            <a:off x="633501" y="1168291"/>
            <a:ext cx="35777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Members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experience seamless, accountable care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57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a dedicated team of providers</a:t>
            </a:r>
          </a:p>
        </p:txBody>
      </p:sp>
      <p:pic>
        <p:nvPicPr>
          <p:cNvPr id="4" name="Picture 3" descr="A graphic of a company's company's company&#10;&#10;Description automatically generated">
            <a:extLst>
              <a:ext uri="{FF2B5EF4-FFF2-40B4-BE49-F238E27FC236}">
                <a16:creationId xmlns:a16="http://schemas.microsoft.com/office/drawing/2014/main" id="{9CDC812F-FA57-B84E-3448-7967E206F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33" y="716633"/>
            <a:ext cx="8097270" cy="625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6645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with Photos">
  <a:themeElements>
    <a:clrScheme name="PacificSource Graphics">
      <a:dk1>
        <a:srgbClr val="5D5B5B"/>
      </a:dk1>
      <a:lt1>
        <a:sysClr val="window" lastClr="FFFFFF"/>
      </a:lt1>
      <a:dk2>
        <a:srgbClr val="21578A"/>
      </a:dk2>
      <a:lt2>
        <a:srgbClr val="A2AD00"/>
      </a:lt2>
      <a:accent1>
        <a:srgbClr val="21578A"/>
      </a:accent1>
      <a:accent2>
        <a:srgbClr val="0099C5"/>
      </a:accent2>
      <a:accent3>
        <a:srgbClr val="92CFF8"/>
      </a:accent3>
      <a:accent4>
        <a:srgbClr val="D1D597"/>
      </a:accent4>
      <a:accent5>
        <a:srgbClr val="A2AD00"/>
      </a:accent5>
      <a:accent6>
        <a:srgbClr val="009C98"/>
      </a:accent6>
      <a:hlink>
        <a:srgbClr val="21578A"/>
      </a:hlink>
      <a:folHlink>
        <a:srgbClr val="21578A"/>
      </a:folHlink>
    </a:clrScheme>
    <a:fontScheme name="PacificSource Slide Font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Product Proposal" id="{FD05B574-FEF8-4AE3-9A47-5E0B04C52E13}" vid="{87136898-22A1-4CA4-874E-5C51E26B5017}"/>
    </a:ext>
  </a:extLst>
</a:theme>
</file>

<file path=ppt/theme/theme10.xml><?xml version="1.0" encoding="utf-8"?>
<a:theme xmlns:a="http://schemas.openxmlformats.org/drawingml/2006/main" name="1_Text Layout">
  <a:themeElements>
    <a:clrScheme name="PacificSource Graphics">
      <a:dk1>
        <a:srgbClr val="5D5B5B"/>
      </a:dk1>
      <a:lt1>
        <a:sysClr val="window" lastClr="FFFFFF"/>
      </a:lt1>
      <a:dk2>
        <a:srgbClr val="21578A"/>
      </a:dk2>
      <a:lt2>
        <a:srgbClr val="A2AD00"/>
      </a:lt2>
      <a:accent1>
        <a:srgbClr val="21578A"/>
      </a:accent1>
      <a:accent2>
        <a:srgbClr val="A2AD00"/>
      </a:accent2>
      <a:accent3>
        <a:srgbClr val="009C98"/>
      </a:accent3>
      <a:accent4>
        <a:srgbClr val="92CFF8"/>
      </a:accent4>
      <a:accent5>
        <a:srgbClr val="D1D597"/>
      </a:accent5>
      <a:accent6>
        <a:srgbClr val="0099C5"/>
      </a:accent6>
      <a:hlink>
        <a:srgbClr val="21578A"/>
      </a:hlink>
      <a:folHlink>
        <a:srgbClr val="21578A"/>
      </a:folHlink>
    </a:clrScheme>
    <a:fontScheme name="PacificSource Slide Font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ADM_032918.potx" id="{30522B66-08D8-40E6-9AE7-D4DF99C1883A}" vid="{8E882C1D-6919-439C-814F-849511486514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Header Slide">
  <a:themeElements>
    <a:clrScheme name="PacificSource Graphics">
      <a:dk1>
        <a:srgbClr val="5D5B5B"/>
      </a:dk1>
      <a:lt1>
        <a:sysClr val="window" lastClr="FFFFFF"/>
      </a:lt1>
      <a:dk2>
        <a:srgbClr val="21578A"/>
      </a:dk2>
      <a:lt2>
        <a:srgbClr val="A2AD00"/>
      </a:lt2>
      <a:accent1>
        <a:srgbClr val="21578A"/>
      </a:accent1>
      <a:accent2>
        <a:srgbClr val="0099C5"/>
      </a:accent2>
      <a:accent3>
        <a:srgbClr val="92CFF8"/>
      </a:accent3>
      <a:accent4>
        <a:srgbClr val="D1D597"/>
      </a:accent4>
      <a:accent5>
        <a:srgbClr val="A2AD00"/>
      </a:accent5>
      <a:accent6>
        <a:srgbClr val="009C98"/>
      </a:accent6>
      <a:hlink>
        <a:srgbClr val="21578A"/>
      </a:hlink>
      <a:folHlink>
        <a:srgbClr val="21578A"/>
      </a:folHlink>
    </a:clrScheme>
    <a:fontScheme name="PacificSource Slide Font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Product Proposal" id="{FD05B574-FEF8-4AE3-9A47-5E0B04C52E13}" vid="{25CB88A7-6BE5-4786-BF77-50D1AF3F130F}"/>
    </a:ext>
  </a:extLst>
</a:theme>
</file>

<file path=ppt/theme/theme3.xml><?xml version="1.0" encoding="utf-8"?>
<a:theme xmlns:a="http://schemas.openxmlformats.org/drawingml/2006/main" name="1_Section Header Slide">
  <a:themeElements>
    <a:clrScheme name="PacificSource Graphics">
      <a:dk1>
        <a:srgbClr val="5D5B5B"/>
      </a:dk1>
      <a:lt1>
        <a:sysClr val="window" lastClr="FFFFFF"/>
      </a:lt1>
      <a:dk2>
        <a:srgbClr val="21578A"/>
      </a:dk2>
      <a:lt2>
        <a:srgbClr val="A2AD00"/>
      </a:lt2>
      <a:accent1>
        <a:srgbClr val="21578A"/>
      </a:accent1>
      <a:accent2>
        <a:srgbClr val="0099C5"/>
      </a:accent2>
      <a:accent3>
        <a:srgbClr val="92CFF8"/>
      </a:accent3>
      <a:accent4>
        <a:srgbClr val="D1D597"/>
      </a:accent4>
      <a:accent5>
        <a:srgbClr val="A2AD00"/>
      </a:accent5>
      <a:accent6>
        <a:srgbClr val="009C98"/>
      </a:accent6>
      <a:hlink>
        <a:srgbClr val="21578A"/>
      </a:hlink>
      <a:folHlink>
        <a:srgbClr val="21578A"/>
      </a:folHlink>
    </a:clrScheme>
    <a:fontScheme name="PacificSource Slide Font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ADM_041718.potx" id="{681F64B5-8715-4B5A-9603-353681966C53}" vid="{30EB1301-6050-4BB4-830A-F0E65FEE3535}"/>
    </a:ext>
  </a:extLst>
</a:theme>
</file>

<file path=ppt/theme/theme4.xml><?xml version="1.0" encoding="utf-8"?>
<a:theme xmlns:a="http://schemas.openxmlformats.org/drawingml/2006/main" name="2_Section Header Slide">
  <a:themeElements>
    <a:clrScheme name="PacificSource Graphics">
      <a:dk1>
        <a:srgbClr val="5D5B5B"/>
      </a:dk1>
      <a:lt1>
        <a:sysClr val="window" lastClr="FFFFFF"/>
      </a:lt1>
      <a:dk2>
        <a:srgbClr val="21578A"/>
      </a:dk2>
      <a:lt2>
        <a:srgbClr val="A2AD00"/>
      </a:lt2>
      <a:accent1>
        <a:srgbClr val="21578A"/>
      </a:accent1>
      <a:accent2>
        <a:srgbClr val="0099C5"/>
      </a:accent2>
      <a:accent3>
        <a:srgbClr val="92CFF8"/>
      </a:accent3>
      <a:accent4>
        <a:srgbClr val="D1D597"/>
      </a:accent4>
      <a:accent5>
        <a:srgbClr val="A2AD00"/>
      </a:accent5>
      <a:accent6>
        <a:srgbClr val="009C98"/>
      </a:accent6>
      <a:hlink>
        <a:srgbClr val="21578A"/>
      </a:hlink>
      <a:folHlink>
        <a:srgbClr val="21578A"/>
      </a:folHlink>
    </a:clrScheme>
    <a:fontScheme name="PacificSource Slide Font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Product Proposal" id="{FD05B574-FEF8-4AE3-9A47-5E0B04C52E13}" vid="{25CB88A7-6BE5-4786-BF77-50D1AF3F130F}"/>
    </a:ext>
  </a:extLst>
</a:theme>
</file>

<file path=ppt/theme/theme5.xml><?xml version="1.0" encoding="utf-8"?>
<a:theme xmlns:a="http://schemas.openxmlformats.org/drawingml/2006/main" name="Text Layout">
  <a:themeElements>
    <a:clrScheme name="PacificSource Graphics">
      <a:dk1>
        <a:srgbClr val="5D5B5B"/>
      </a:dk1>
      <a:lt1>
        <a:sysClr val="window" lastClr="FFFFFF"/>
      </a:lt1>
      <a:dk2>
        <a:srgbClr val="21578A"/>
      </a:dk2>
      <a:lt2>
        <a:srgbClr val="A2AD00"/>
      </a:lt2>
      <a:accent1>
        <a:srgbClr val="21578A"/>
      </a:accent1>
      <a:accent2>
        <a:srgbClr val="A2AD00"/>
      </a:accent2>
      <a:accent3>
        <a:srgbClr val="009C98"/>
      </a:accent3>
      <a:accent4>
        <a:srgbClr val="92CFF8"/>
      </a:accent4>
      <a:accent5>
        <a:srgbClr val="D1D597"/>
      </a:accent5>
      <a:accent6>
        <a:srgbClr val="0099C5"/>
      </a:accent6>
      <a:hlink>
        <a:srgbClr val="21578A"/>
      </a:hlink>
      <a:folHlink>
        <a:srgbClr val="21578A"/>
      </a:folHlink>
    </a:clrScheme>
    <a:fontScheme name="PacificSource Slide Font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ADM_041718.potx" id="{681F64B5-8715-4B5A-9603-353681966C53}" vid="{D74B7FB6-E6D8-4EDF-993B-E19C757EEBD4}"/>
    </a:ext>
  </a:extLst>
</a:theme>
</file>

<file path=ppt/theme/theme6.xml><?xml version="1.0" encoding="utf-8"?>
<a:theme xmlns:a="http://schemas.openxmlformats.org/drawingml/2006/main" name="6_Text Layout">
  <a:themeElements>
    <a:clrScheme name="PacificSource Graphics">
      <a:dk1>
        <a:srgbClr val="5D5B5B"/>
      </a:dk1>
      <a:lt1>
        <a:sysClr val="window" lastClr="FFFFFF"/>
      </a:lt1>
      <a:dk2>
        <a:srgbClr val="21578A"/>
      </a:dk2>
      <a:lt2>
        <a:srgbClr val="A2AD00"/>
      </a:lt2>
      <a:accent1>
        <a:srgbClr val="21578A"/>
      </a:accent1>
      <a:accent2>
        <a:srgbClr val="A2AD00"/>
      </a:accent2>
      <a:accent3>
        <a:srgbClr val="009C98"/>
      </a:accent3>
      <a:accent4>
        <a:srgbClr val="92CFF8"/>
      </a:accent4>
      <a:accent5>
        <a:srgbClr val="D1D597"/>
      </a:accent5>
      <a:accent6>
        <a:srgbClr val="0099C5"/>
      </a:accent6>
      <a:hlink>
        <a:srgbClr val="21578A"/>
      </a:hlink>
      <a:folHlink>
        <a:srgbClr val="21578A"/>
      </a:folHlink>
    </a:clrScheme>
    <a:fontScheme name="PacificSource Slide Font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Product Proposal" id="{FD05B574-FEF8-4AE3-9A47-5E0B04C52E13}" vid="{EB2F10EF-9C4F-4E0E-9AD9-E2169616D9D4}"/>
    </a:ext>
  </a:extLst>
</a:theme>
</file>

<file path=ppt/theme/theme7.xml><?xml version="1.0" encoding="utf-8"?>
<a:theme xmlns:a="http://schemas.openxmlformats.org/drawingml/2006/main" name="2_Text Layout">
  <a:themeElements>
    <a:clrScheme name="PacificSource Graphics">
      <a:dk1>
        <a:srgbClr val="5D5B5B"/>
      </a:dk1>
      <a:lt1>
        <a:sysClr val="window" lastClr="FFFFFF"/>
      </a:lt1>
      <a:dk2>
        <a:srgbClr val="21578A"/>
      </a:dk2>
      <a:lt2>
        <a:srgbClr val="A2AD00"/>
      </a:lt2>
      <a:accent1>
        <a:srgbClr val="21578A"/>
      </a:accent1>
      <a:accent2>
        <a:srgbClr val="A2AD00"/>
      </a:accent2>
      <a:accent3>
        <a:srgbClr val="009C98"/>
      </a:accent3>
      <a:accent4>
        <a:srgbClr val="92CFF8"/>
      </a:accent4>
      <a:accent5>
        <a:srgbClr val="D1D597"/>
      </a:accent5>
      <a:accent6>
        <a:srgbClr val="0099C5"/>
      </a:accent6>
      <a:hlink>
        <a:srgbClr val="21578A"/>
      </a:hlink>
      <a:folHlink>
        <a:srgbClr val="21578A"/>
      </a:folHlink>
    </a:clrScheme>
    <a:fontScheme name="PacificSource Slide Font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Product Proposal" id="{FD05B574-FEF8-4AE3-9A47-5E0B04C52E13}" vid="{EB2F10EF-9C4F-4E0E-9AD9-E2169616D9D4}"/>
    </a:ext>
  </a:extLst>
</a:theme>
</file>

<file path=ppt/theme/theme8.xml><?xml version="1.0" encoding="utf-8"?>
<a:theme xmlns:a="http://schemas.openxmlformats.org/drawingml/2006/main" name="PacificSource Commercial">
  <a:themeElements>
    <a:clrScheme name="PacificSource">
      <a:dk1>
        <a:srgbClr val="080808"/>
      </a:dk1>
      <a:lt1>
        <a:srgbClr val="FFFFFF"/>
      </a:lt1>
      <a:dk2>
        <a:srgbClr val="080808"/>
      </a:dk2>
      <a:lt2>
        <a:srgbClr val="808080"/>
      </a:lt2>
      <a:accent1>
        <a:srgbClr val="21578A"/>
      </a:accent1>
      <a:accent2>
        <a:srgbClr val="A2AD00"/>
      </a:accent2>
      <a:accent3>
        <a:srgbClr val="80379B"/>
      </a:accent3>
      <a:accent4>
        <a:srgbClr val="EC7A08"/>
      </a:accent4>
      <a:accent5>
        <a:srgbClr val="983222"/>
      </a:accent5>
      <a:accent6>
        <a:srgbClr val="557630"/>
      </a:accent6>
      <a:hlink>
        <a:srgbClr val="21578A"/>
      </a:hlink>
      <a:folHlink>
        <a:srgbClr val="21578A"/>
      </a:folHlink>
    </a:clrScheme>
    <a:fontScheme name="PacificSourc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cificSource Commercial" id="{C66A2E03-30FD-42A8-9540-CA131CE7596A}" vid="{4F2636D9-F67A-4895-8ED4-1B577E0F0DBF}"/>
    </a:ext>
  </a:extLst>
</a:theme>
</file>

<file path=ppt/theme/theme9.xml><?xml version="1.0" encoding="utf-8"?>
<a:theme xmlns:a="http://schemas.openxmlformats.org/drawingml/2006/main" name="1_Title Slides with Photos">
  <a:themeElements>
    <a:clrScheme name="PacificSource Graphics">
      <a:dk1>
        <a:srgbClr val="5D5B5B"/>
      </a:dk1>
      <a:lt1>
        <a:sysClr val="window" lastClr="FFFFFF"/>
      </a:lt1>
      <a:dk2>
        <a:srgbClr val="21578A"/>
      </a:dk2>
      <a:lt2>
        <a:srgbClr val="A2AD00"/>
      </a:lt2>
      <a:accent1>
        <a:srgbClr val="21578A"/>
      </a:accent1>
      <a:accent2>
        <a:srgbClr val="0099C5"/>
      </a:accent2>
      <a:accent3>
        <a:srgbClr val="92CFF8"/>
      </a:accent3>
      <a:accent4>
        <a:srgbClr val="D1D597"/>
      </a:accent4>
      <a:accent5>
        <a:srgbClr val="A2AD00"/>
      </a:accent5>
      <a:accent6>
        <a:srgbClr val="009C98"/>
      </a:accent6>
      <a:hlink>
        <a:srgbClr val="21578A"/>
      </a:hlink>
      <a:folHlink>
        <a:srgbClr val="21578A"/>
      </a:folHlink>
    </a:clrScheme>
    <a:fontScheme name="PacificSource Slide Font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ADM_041718.potx" id="{681F64B5-8715-4B5A-9603-353681966C53}" vid="{4B0B3180-4E15-4CE8-8197-4B664B2A18A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" ma:contentTypeID="0x0101003A8369A6E23DA440B7E29DBE89A6293F005B671B449088FD47AEC0607E2A82756C" ma:contentTypeVersion="5" ma:contentTypeDescription="Templates for forms, letters, etc." ma:contentTypeScope="" ma:versionID="8a9f3864c56b839a1c4656079500803d">
  <xsd:schema xmlns:xsd="http://www.w3.org/2001/XMLSchema" xmlns:xs="http://www.w3.org/2001/XMLSchema" xmlns:p="http://schemas.microsoft.com/office/2006/metadata/properties" xmlns:ns2="f5705df2-10d1-415a-a3bd-04b51751145f" xmlns:ns4="6142527f-5967-4a00-be4a-dd0372abbedc" xmlns:ns5="8a3839a0-86dd-45f4-bb05-9fcc07bf5ae5" xmlns:ns6="378df1c4-f6e1-4b2b-9789-456392912b20" targetNamespace="http://schemas.microsoft.com/office/2006/metadata/properties" ma:root="true" ma:fieldsID="13230f3c2a9b2e1c303c38372398d569" ns2:_="" ns4:_="" ns5:_="" ns6:_="">
    <xsd:import namespace="f5705df2-10d1-415a-a3bd-04b51751145f"/>
    <xsd:import namespace="6142527f-5967-4a00-be4a-dd0372abbedc"/>
    <xsd:import namespace="8a3839a0-86dd-45f4-bb05-9fcc07bf5ae5"/>
    <xsd:import namespace="378df1c4-f6e1-4b2b-9789-456392912b2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emplate_x0020_Purpose" minOccurs="0"/>
                <xsd:element ref="ns2:Branch_x0020_LocationsTaxHTField0" minOccurs="0"/>
                <xsd:element ref="ns4:TaxCatchAll" minOccurs="0"/>
                <xsd:element ref="ns4:TaxCatchAllLabel" minOccurs="0"/>
                <xsd:element ref="ns2:ja88a4147f04487284a9829a82d11e15" minOccurs="0"/>
                <xsd:element ref="ns2:State" minOccurs="0"/>
                <xsd:element ref="ns2:Notes1" minOccurs="0"/>
                <xsd:element ref="ns2:Print_x0020_Color_x0020_Options" minOccurs="0"/>
                <xsd:element ref="ns5:_dlc_DocId" minOccurs="0"/>
                <xsd:element ref="ns5:_dlc_DocIdUrl" minOccurs="0"/>
                <xsd:element ref="ns5:_dlc_DocIdPersistId" minOccurs="0"/>
                <xsd:element ref="ns6:LO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05df2-10d1-415a-a3bd-04b51751145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Template_x0020_Purpose" ma:index="12" nillable="true" ma:displayName="Template Purpose" ma:format="Dropdown" ma:internalName="Template_x0020_Purpose">
      <xsd:simpleType>
        <xsd:restriction base="dms:Choice">
          <xsd:enumeration value="Cubicle name tag"/>
          <xsd:enumeration value="Fax coversheet"/>
          <xsd:enumeration value="Form"/>
          <xsd:enumeration value="Internal"/>
          <xsd:enumeration value="Letterhead"/>
          <xsd:enumeration value="Memo"/>
          <xsd:enumeration value="Notice"/>
          <xsd:enumeration value="PowerPoint"/>
          <xsd:enumeration value="Report cover"/>
          <xsd:enumeration value="Salutation card"/>
          <xsd:enumeration value="Table tent"/>
        </xsd:restriction>
      </xsd:simpleType>
    </xsd:element>
    <xsd:element name="Branch_x0020_LocationsTaxHTField0" ma:index="13" nillable="true" ma:displayName="Branch Locations_0" ma:hidden="true" ma:internalName="Branch_x0020_LocationsTaxHTField0" ma:readOnly="false">
      <xsd:simpleType>
        <xsd:restriction base="dms:Note"/>
      </xsd:simpleType>
    </xsd:element>
    <xsd:element name="ja88a4147f04487284a9829a82d11e15" ma:index="17" nillable="true" ma:taxonomy="true" ma:internalName="ja88a4147f04487284a9829a82d11e15" ma:taxonomyFieldName="Branch_x0020_Locations" ma:displayName="Branch Locations" ma:readOnly="false" ma:default="" ma:fieldId="{3a88a414-7f04-4872-84a9-829a82d11e15}" ma:taxonomyMulti="true" ma:sspId="06971a48-bc01-48f5-8871-11afea2c6ad1" ma:termSetId="7164f5ef-054d-422e-aba1-d41161b74b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ate" ma:index="18" nillable="true" ma:displayName="State" ma:internalName="Sta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daho"/>
                    <xsd:enumeration value="Montana"/>
                    <xsd:enumeration value="Oregon"/>
                    <xsd:enumeration value="Washington"/>
                  </xsd:restriction>
                </xsd:simpleType>
              </xsd:element>
            </xsd:sequence>
          </xsd:extension>
        </xsd:complexContent>
      </xsd:complexType>
    </xsd:element>
    <xsd:element name="Notes1" ma:index="19" nillable="true" ma:displayName="Notes" ma:internalName="Notes1">
      <xsd:simpleType>
        <xsd:restriction base="dms:Note">
          <xsd:maxLength value="255"/>
        </xsd:restriction>
      </xsd:simpleType>
    </xsd:element>
    <xsd:element name="Print_x0020_Color_x0020_Options" ma:index="20" nillable="true" ma:displayName="Print Color Options" ma:default="Color" ma:format="Dropdown" ma:internalName="Print_x0020_Color_x0020_Options">
      <xsd:simpleType>
        <xsd:restriction base="dms:Choice">
          <xsd:enumeration value="Color"/>
          <xsd:enumeration value="Black and whit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2527f-5967-4a00-be4a-dd0372abbed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3700477-9bae-4874-84ea-109503d70105}" ma:internalName="TaxCatchAll" ma:showField="CatchAllData" ma:web="8a3839a0-86dd-45f4-bb05-9fcc07bf5a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e3700477-9bae-4874-84ea-109503d70105}" ma:internalName="TaxCatchAllLabel" ma:readOnly="true" ma:showField="CatchAllDataLabel" ma:web="8a3839a0-86dd-45f4-bb05-9fcc07bf5a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839a0-86dd-45f4-bb05-9fcc07bf5ae5" elementFormDefault="qualified">
    <xsd:import namespace="http://schemas.microsoft.com/office/2006/documentManagement/types"/>
    <xsd:import namespace="http://schemas.microsoft.com/office/infopath/2007/PartnerControls"/>
    <xsd:element name="_dlc_DocId" ma:index="21" nillable="true" ma:displayName="Document ID Value" ma:description="The value of the document ID assigned to this item." ma:internalName="_dlc_DocId0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0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0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df1c4-f6e1-4b2b-9789-456392912b20" elementFormDefault="qualified">
    <xsd:import namespace="http://schemas.microsoft.com/office/2006/documentManagement/types"/>
    <xsd:import namespace="http://schemas.microsoft.com/office/infopath/2007/PartnerControls"/>
    <xsd:element name="LOB" ma:index="24" nillable="true" ma:displayName="LOB" ma:default="Choose one" ma:format="Dropdown" ma:internalName="LOB">
      <xsd:simpleType>
        <xsd:restriction base="dms:Choice">
          <xsd:enumeration value="Choose one"/>
          <xsd:enumeration value="All"/>
          <xsd:enumeration value="Commercial"/>
          <xsd:enumeration value="Medicaid"/>
          <xsd:enumeration value="Medicare"/>
          <xsd:enumeration value="PSA"/>
          <xsd:enumeration value="Inter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1 xmlns="f5705df2-10d1-415a-a3bd-04b51751145f" xsi:nil="true"/>
    <Print_x0020_Color_x0020_Options xmlns="f5705df2-10d1-415a-a3bd-04b51751145f">Color</Print_x0020_Color_x0020_Options>
    <Template_x0020_Purpose xmlns="f5705df2-10d1-415a-a3bd-04b51751145f">PowerPoint</Template_x0020_Purpose>
    <State xmlns="f5705df2-10d1-415a-a3bd-04b51751145f">
      <Value>Idaho</Value>
      <Value>Montana</Value>
      <Value>Oregon</Value>
      <Value>Washington</Value>
    </State>
    <_dlc_DocIdUrl xmlns="8a3839a0-86dd-45f4-bb05-9fcc07bf5ae5">
      <Url>https://psweb13.pacificsource.com/DocSpace/InternalDocSpace/_layouts/15/DocIdRedir.aspx?ID=PSWEB-215-120</Url>
      <Description>PSWEB-215-120</Description>
    </_dlc_DocIdUrl>
    <_dlc_DocIdPersistId xmlns="f5705df2-10d1-415a-a3bd-04b51751145f" xsi:nil="true"/>
    <ja88a4147f04487284a9829a82d11e15 xmlns="f5705df2-10d1-415a-a3bd-04b51751145f">
      <Terms xmlns="http://schemas.microsoft.com/office/infopath/2007/PartnerControls"/>
    </ja88a4147f04487284a9829a82d11e15>
    <_dlc_DocId xmlns="8a3839a0-86dd-45f4-bb05-9fcc07bf5ae5">PSWEB-215-120</_dlc_DocId>
    <TaxCatchAll xmlns="6142527f-5967-4a00-be4a-dd0372abbedc"/>
    <LOB xmlns="378df1c4-f6e1-4b2b-9789-456392912b20">All</LOB>
    <Branch_x0020_LocationsTaxHTField0 xmlns="f5705df2-10d1-415a-a3bd-04b51751145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c449945a-05aa-448f-adec-1ffd47d003be" ContentTypeId="0x01010017C57CA934483A4B8A81D7774747CBA4" PreviousValue="false"/>
</file>

<file path=customXml/itemProps1.xml><?xml version="1.0" encoding="utf-8"?>
<ds:datastoreItem xmlns:ds="http://schemas.openxmlformats.org/officeDocument/2006/customXml" ds:itemID="{C5365F00-04D1-43CC-9050-AB84C6DFBC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05df2-10d1-415a-a3bd-04b51751145f"/>
    <ds:schemaRef ds:uri="6142527f-5967-4a00-be4a-dd0372abbedc"/>
    <ds:schemaRef ds:uri="8a3839a0-86dd-45f4-bb05-9fcc07bf5ae5"/>
    <ds:schemaRef ds:uri="378df1c4-f6e1-4b2b-9789-456392912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524B78-05DD-4528-851A-7DFEB200754D}">
  <ds:schemaRefs>
    <ds:schemaRef ds:uri="http://purl.org/dc/terms/"/>
    <ds:schemaRef ds:uri="378df1c4-f6e1-4b2b-9789-456392912b20"/>
    <ds:schemaRef ds:uri="http://schemas.microsoft.com/office/2006/documentManagement/types"/>
    <ds:schemaRef ds:uri="8a3839a0-86dd-45f4-bb05-9fcc07bf5ae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142527f-5967-4a00-be4a-dd0372abbedc"/>
    <ds:schemaRef ds:uri="f5705df2-10d1-415a-a3bd-04b51751145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BC9493-C9A1-4043-8358-DF743DE9A89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E14EC6A-1B57-4C84-B892-CC833EA9BDD4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85DC931-8542-444F-9CBD-6FE17824862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Product Proposal</Template>
  <TotalTime>33004</TotalTime>
  <Words>1602</Words>
  <Application>Microsoft Office PowerPoint</Application>
  <PresentationFormat>Widescreen</PresentationFormat>
  <Paragraphs>346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33</vt:i4>
      </vt:variant>
    </vt:vector>
  </HeadingPairs>
  <TitlesOfParts>
    <vt:vector size="53" baseType="lpstr">
      <vt:lpstr>Aptos</vt:lpstr>
      <vt:lpstr>Arial</vt:lpstr>
      <vt:lpstr>Arial Bold</vt:lpstr>
      <vt:lpstr>Arial Narrow</vt:lpstr>
      <vt:lpstr>Calibri</vt:lpstr>
      <vt:lpstr>Segoe UI</vt:lpstr>
      <vt:lpstr>Symbol</vt:lpstr>
      <vt:lpstr>Times New Roman</vt:lpstr>
      <vt:lpstr>Univers Light</vt:lpstr>
      <vt:lpstr>Univers LT 45 Light</vt:lpstr>
      <vt:lpstr>Title Slides with Photos</vt:lpstr>
      <vt:lpstr>Section Header Slide</vt:lpstr>
      <vt:lpstr>1_Section Header Slide</vt:lpstr>
      <vt:lpstr>2_Section Header Slide</vt:lpstr>
      <vt:lpstr>Text Layout</vt:lpstr>
      <vt:lpstr>6_Text Layout</vt:lpstr>
      <vt:lpstr>2_Text Layout</vt:lpstr>
      <vt:lpstr>PacificSource Commercial</vt:lpstr>
      <vt:lpstr>1_Title Slides with Photos</vt:lpstr>
      <vt:lpstr>1_Text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Navigator network  ̶̶  Montana</vt:lpstr>
      <vt:lpstr>PowerPoint Presentation</vt:lpstr>
      <vt:lpstr>Small group HSA-eligible plans</vt:lpstr>
      <vt:lpstr>Federal HDHP limitation updates</vt:lpstr>
      <vt:lpstr>Small group copay-style plans</vt:lpstr>
      <vt:lpstr>Small group copay-style plans</vt:lpstr>
      <vt:lpstr>Flexible Spending Accounts </vt:lpstr>
      <vt:lpstr>Comprehensive pharmacy services</vt:lpstr>
      <vt:lpstr>PacificSource Pharmacy Services</vt:lpstr>
      <vt:lpstr>Achieving lowest net cost </vt:lpstr>
      <vt:lpstr>About PacificSource Administrators</vt:lpstr>
      <vt:lpstr>Benefits of bundling PacificSource w/ PSA</vt:lpstr>
      <vt:lpstr>Value-added programs</vt:lpstr>
      <vt:lpstr>Additional accident benefit</vt:lpstr>
      <vt:lpstr>No-cost, in-home or telehealth health and wellness visits</vt:lpstr>
      <vt:lpstr>Teladoc | additional access to care</vt:lpstr>
      <vt:lpstr>Wellness in the Workplace | Employer Resources</vt:lpstr>
      <vt:lpstr>InTouch for Employers Overview</vt:lpstr>
      <vt:lpstr>Who are Member Support Specialists?</vt:lpstr>
      <vt:lpstr>Examples of member support</vt:lpstr>
      <vt:lpstr>Empowering members with on-demand info</vt:lpstr>
      <vt:lpstr>Who to contact. We’re here to help. </vt:lpstr>
      <vt:lpstr>PowerPoint Presentation</vt:lpstr>
    </vt:vector>
  </TitlesOfParts>
  <Company>PacificSource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Malos</dc:creator>
  <cp:lastModifiedBy>Nicole Flesch</cp:lastModifiedBy>
  <cp:revision>850</cp:revision>
  <cp:lastPrinted>2021-01-25T16:33:52Z</cp:lastPrinted>
  <dcterms:created xsi:type="dcterms:W3CDTF">2018-12-05T21:45:07Z</dcterms:created>
  <dcterms:modified xsi:type="dcterms:W3CDTF">2024-11-04T20:39:04Z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0x0101003A8369A6E23DA440B7E29DBE89A6293F005B671B449088FD47AEC0607E2A82756C</vt:lpwstr>
  </property>
  <property fmtid="{D5CDD505-2E9C-101B-9397-08002B2CF9AE}" pid="3" name="Branch Locations">
    <vt:lpwstr/>
  </property>
  <property fmtid="{D5CDD505-2E9C-101B-9397-08002B2CF9AE}" pid="4" name="_dlc_DocIdItemGuid">
    <vt:lpwstr>1e18aaf1-f6b8-42c1-941b-7edd27d2695a</vt:lpwstr>
  </property>
</Properties>
</file>